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2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sldIdLst>
    <p:sldId id="257" r:id="rId3"/>
    <p:sldId id="280" r:id="rId4"/>
    <p:sldId id="281" r:id="rId5"/>
    <p:sldId id="258" r:id="rId6"/>
    <p:sldId id="261" r:id="rId7"/>
    <p:sldId id="262" r:id="rId8"/>
    <p:sldId id="263" r:id="rId9"/>
    <p:sldId id="275" r:id="rId10"/>
    <p:sldId id="273" r:id="rId11"/>
    <p:sldId id="274" r:id="rId12"/>
    <p:sldId id="276" r:id="rId13"/>
    <p:sldId id="278" r:id="rId14"/>
    <p:sldId id="277" r:id="rId15"/>
    <p:sldId id="270" r:id="rId1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600" b="1"/>
              <a:t>Cumplimiento Programación No médica por Hospital a Septiembre 2019 (Meta 71,25%)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'3.2 PNM (45%)'!$G$53</c:f>
              <c:strCache>
                <c:ptCount val="1"/>
                <c:pt idx="0">
                  <c:v>Programado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'3.2 PNM (45%)'!$F$54:$F$57</c:f>
              <c:strCache>
                <c:ptCount val="4"/>
                <c:pt idx="0">
                  <c:v>HLS</c:v>
                </c:pt>
                <c:pt idx="1">
                  <c:v>HSPC</c:v>
                </c:pt>
                <c:pt idx="2">
                  <c:v>HOV</c:v>
                </c:pt>
                <c:pt idx="3">
                  <c:v>HILL</c:v>
                </c:pt>
              </c:strCache>
            </c:strRef>
          </c:cat>
          <c:val>
            <c:numRef>
              <c:f>'3.2 PNM (45%)'!$G$54:$G$57</c:f>
              <c:numCache>
                <c:formatCode>#,##0</c:formatCode>
                <c:ptCount val="4"/>
                <c:pt idx="0">
                  <c:v>74758</c:v>
                </c:pt>
                <c:pt idx="1">
                  <c:v>75310</c:v>
                </c:pt>
                <c:pt idx="2">
                  <c:v>91231.25</c:v>
                </c:pt>
                <c:pt idx="3">
                  <c:v>22792</c:v>
                </c:pt>
              </c:numCache>
            </c:numRef>
          </c:val>
        </c:ser>
        <c:ser>
          <c:idx val="1"/>
          <c:order val="1"/>
          <c:tx>
            <c:strRef>
              <c:f>'3.2 PNM (45%)'!$H$53</c:f>
              <c:strCache>
                <c:ptCount val="1"/>
                <c:pt idx="0">
                  <c:v>Realizado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'3.2 PNM (45%)'!$F$54:$F$57</c:f>
              <c:strCache>
                <c:ptCount val="4"/>
                <c:pt idx="0">
                  <c:v>HLS</c:v>
                </c:pt>
                <c:pt idx="1">
                  <c:v>HSPC</c:v>
                </c:pt>
                <c:pt idx="2">
                  <c:v>HOV</c:v>
                </c:pt>
                <c:pt idx="3">
                  <c:v>HILL</c:v>
                </c:pt>
              </c:strCache>
            </c:strRef>
          </c:cat>
          <c:val>
            <c:numRef>
              <c:f>'3.2 PNM (45%)'!$H$54:$H$57</c:f>
              <c:numCache>
                <c:formatCode>#,##0</c:formatCode>
                <c:ptCount val="4"/>
                <c:pt idx="0">
                  <c:v>92978</c:v>
                </c:pt>
                <c:pt idx="1">
                  <c:v>82177</c:v>
                </c:pt>
                <c:pt idx="2">
                  <c:v>68240</c:v>
                </c:pt>
                <c:pt idx="3">
                  <c:v>17286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1983800"/>
        <c:axId val="251983408"/>
      </c:barChart>
      <c:lineChart>
        <c:grouping val="standard"/>
        <c:varyColors val="0"/>
        <c:ser>
          <c:idx val="2"/>
          <c:order val="2"/>
          <c:tx>
            <c:strRef>
              <c:f>'3.2 PNM (45%)'!$I$53</c:f>
              <c:strCache>
                <c:ptCount val="1"/>
                <c:pt idx="0">
                  <c:v>Cumplimiento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6579350416549335E-2"/>
                  <c:y val="-5.13010544734540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811754123400383E-2"/>
                  <c:y val="-6.28436248100566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93950611811066E-2"/>
                  <c:y val="-0.314305613114150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'3.2 PNM (45%)'!$F$54:$F$57</c:f>
              <c:strCache>
                <c:ptCount val="4"/>
                <c:pt idx="0">
                  <c:v>HLS</c:v>
                </c:pt>
                <c:pt idx="1">
                  <c:v>HSPC</c:v>
                </c:pt>
                <c:pt idx="2">
                  <c:v>HOV</c:v>
                </c:pt>
                <c:pt idx="3">
                  <c:v>HILL</c:v>
                </c:pt>
              </c:strCache>
            </c:strRef>
          </c:cat>
          <c:val>
            <c:numRef>
              <c:f>'3.2 PNM (45%)'!$I$54:$I$57</c:f>
              <c:numCache>
                <c:formatCode>0%</c:formatCode>
                <c:ptCount val="4"/>
                <c:pt idx="0">
                  <c:v>1.2437197356804623</c:v>
                </c:pt>
                <c:pt idx="1">
                  <c:v>1.0911831098127738</c:v>
                </c:pt>
                <c:pt idx="2">
                  <c:v>0.74798931287250803</c:v>
                </c:pt>
                <c:pt idx="3">
                  <c:v>0.75842400842400848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1987720"/>
        <c:axId val="251987328"/>
      </c:lineChart>
      <c:catAx>
        <c:axId val="251983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51983408"/>
        <c:crosses val="autoZero"/>
        <c:auto val="1"/>
        <c:lblAlgn val="ctr"/>
        <c:lblOffset val="100"/>
        <c:noMultiLvlLbl val="0"/>
      </c:catAx>
      <c:valAx>
        <c:axId val="251983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51983800"/>
        <c:crosses val="autoZero"/>
        <c:crossBetween val="between"/>
      </c:valAx>
      <c:valAx>
        <c:axId val="251987328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51987720"/>
        <c:crosses val="max"/>
        <c:crossBetween val="between"/>
      </c:valAx>
      <c:catAx>
        <c:axId val="251987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19873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2700000" scaled="1"/>
      <a:tileRect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600" b="1"/>
              <a:t>Cumplimiento Imagenología por Hospital a Septiembre 2019 (meta del período</a:t>
            </a:r>
            <a:r>
              <a:rPr lang="es-CL" sz="1600" b="1" baseline="0"/>
              <a:t> 71,25% de cumplimiento)</a:t>
            </a:r>
            <a:r>
              <a:rPr lang="es-CL" sz="1600" b="1"/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'3.2 Imagen. Establec. (10%)'!$J$169</c:f>
              <c:strCache>
                <c:ptCount val="1"/>
                <c:pt idx="0">
                  <c:v>Programado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'3.2 Imagen. Establec. (10%)'!$I$170:$I$173</c:f>
              <c:strCache>
                <c:ptCount val="4"/>
                <c:pt idx="0">
                  <c:v>HLS</c:v>
                </c:pt>
                <c:pt idx="1">
                  <c:v>HSPC</c:v>
                </c:pt>
                <c:pt idx="2">
                  <c:v>HOV</c:v>
                </c:pt>
                <c:pt idx="3">
                  <c:v>HILL</c:v>
                </c:pt>
              </c:strCache>
            </c:strRef>
          </c:cat>
          <c:val>
            <c:numRef>
              <c:f>'3.2 Imagen. Establec. (10%)'!$J$170:$J$173</c:f>
              <c:numCache>
                <c:formatCode>#,##0</c:formatCode>
                <c:ptCount val="4"/>
                <c:pt idx="0">
                  <c:v>45127</c:v>
                </c:pt>
                <c:pt idx="1">
                  <c:v>76084</c:v>
                </c:pt>
                <c:pt idx="2">
                  <c:v>35175</c:v>
                </c:pt>
                <c:pt idx="3">
                  <c:v>12590</c:v>
                </c:pt>
              </c:numCache>
            </c:numRef>
          </c:val>
        </c:ser>
        <c:ser>
          <c:idx val="1"/>
          <c:order val="1"/>
          <c:tx>
            <c:strRef>
              <c:f>'3.2 Imagen. Establec. (10%)'!$K$169</c:f>
              <c:strCache>
                <c:ptCount val="1"/>
                <c:pt idx="0">
                  <c:v>Realizado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'3.2 Imagen. Establec. (10%)'!$I$170:$I$173</c:f>
              <c:strCache>
                <c:ptCount val="4"/>
                <c:pt idx="0">
                  <c:v>HLS</c:v>
                </c:pt>
                <c:pt idx="1">
                  <c:v>HSPC</c:v>
                </c:pt>
                <c:pt idx="2">
                  <c:v>HOV</c:v>
                </c:pt>
                <c:pt idx="3">
                  <c:v>HILL</c:v>
                </c:pt>
              </c:strCache>
            </c:strRef>
          </c:cat>
          <c:val>
            <c:numRef>
              <c:f>'3.2 Imagen. Establec. (10%)'!$K$170:$K$173</c:f>
              <c:numCache>
                <c:formatCode>#,##0</c:formatCode>
                <c:ptCount val="4"/>
                <c:pt idx="0">
                  <c:v>51308</c:v>
                </c:pt>
                <c:pt idx="1">
                  <c:v>70075</c:v>
                </c:pt>
                <c:pt idx="2">
                  <c:v>40196</c:v>
                </c:pt>
                <c:pt idx="3">
                  <c:v>11299</c:v>
                </c:pt>
              </c:numCache>
            </c:numRef>
          </c:val>
        </c:ser>
        <c:ser>
          <c:idx val="2"/>
          <c:order val="2"/>
          <c:tx>
            <c:strRef>
              <c:f>'3.2 Imagen. Establec. (10%)'!$L$169</c:f>
              <c:strCache>
                <c:ptCount val="1"/>
                <c:pt idx="0">
                  <c:v>Cumplimiento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'3.2 Imagen. Establec. (10%)'!$I$170:$I$173</c:f>
              <c:strCache>
                <c:ptCount val="4"/>
                <c:pt idx="0">
                  <c:v>HLS</c:v>
                </c:pt>
                <c:pt idx="1">
                  <c:v>HSPC</c:v>
                </c:pt>
                <c:pt idx="2">
                  <c:v>HOV</c:v>
                </c:pt>
                <c:pt idx="3">
                  <c:v>HILL</c:v>
                </c:pt>
              </c:strCache>
            </c:strRef>
          </c:cat>
          <c:val>
            <c:numRef>
              <c:f>'3.2 Imagen. Establec. (10%)'!$L$170:$L$173</c:f>
              <c:numCache>
                <c:formatCode>General</c:formatCode>
                <c:ptCount val="4"/>
                <c:pt idx="0">
                  <c:v>1.2437197356804623</c:v>
                </c:pt>
                <c:pt idx="1">
                  <c:v>1.0911831098127738</c:v>
                </c:pt>
                <c:pt idx="2">
                  <c:v>0.74798931287250803</c:v>
                </c:pt>
                <c:pt idx="3">
                  <c:v>0.75842400842400848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4086864"/>
        <c:axId val="224090784"/>
      </c:barChart>
      <c:lineChart>
        <c:grouping val="standard"/>
        <c:varyColors val="0"/>
        <c:ser>
          <c:idx val="3"/>
          <c:order val="3"/>
          <c:tx>
            <c:strRef>
              <c:f>'3.2 Imagen. Establec. (10%)'!$M$169</c:f>
              <c:strCache>
                <c:ptCount val="1"/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0117112442769461E-2"/>
                  <c:y val="-0.1310832020997375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'3.2 Imagen. Establec. (10%)'!$I$170:$I$173</c:f>
              <c:strCache>
                <c:ptCount val="4"/>
                <c:pt idx="0">
                  <c:v>HLS</c:v>
                </c:pt>
                <c:pt idx="1">
                  <c:v>HSPC</c:v>
                </c:pt>
                <c:pt idx="2">
                  <c:v>HOV</c:v>
                </c:pt>
                <c:pt idx="3">
                  <c:v>HILL</c:v>
                </c:pt>
              </c:strCache>
            </c:strRef>
          </c:cat>
          <c:val>
            <c:numRef>
              <c:f>'3.2 Imagen. Establec. (10%)'!$M$170:$M$173</c:f>
              <c:numCache>
                <c:formatCode>0%</c:formatCode>
                <c:ptCount val="4"/>
                <c:pt idx="0">
                  <c:v>1.13696899860394</c:v>
                </c:pt>
                <c:pt idx="1">
                  <c:v>0.92102150254981341</c:v>
                </c:pt>
                <c:pt idx="2">
                  <c:v>1.1427434257285003</c:v>
                </c:pt>
                <c:pt idx="3">
                  <c:v>0.89745830023828432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084512"/>
        <c:axId val="224090000"/>
      </c:lineChart>
      <c:catAx>
        <c:axId val="22408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24090784"/>
        <c:crosses val="autoZero"/>
        <c:auto val="1"/>
        <c:lblAlgn val="ctr"/>
        <c:lblOffset val="100"/>
        <c:noMultiLvlLbl val="0"/>
      </c:catAx>
      <c:valAx>
        <c:axId val="22409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24086864"/>
        <c:crosses val="autoZero"/>
        <c:crossBetween val="between"/>
      </c:valAx>
      <c:valAx>
        <c:axId val="224090000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24084512"/>
        <c:crosses val="max"/>
        <c:crossBetween val="between"/>
      </c:valAx>
      <c:catAx>
        <c:axId val="2240845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40900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  <a:tileRect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F8BF7D-1E36-4949-A3D9-788CEFF0F7D1}" type="doc">
      <dgm:prSet loTypeId="urn:microsoft.com/office/officeart/2005/8/layout/hierarchy2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6E9A30A8-2789-4ED4-AA1F-A49C59B46F1B}">
      <dgm:prSet phldrT="[Texto]" custT="1"/>
      <dgm:spPr/>
      <dgm:t>
        <a:bodyPr/>
        <a:lstStyle/>
        <a:p>
          <a:r>
            <a:rPr lang="es-CL" sz="2400" b="1" dirty="0" smtClean="0"/>
            <a:t>Optimizar la Oferta de horas Profesionales Disponibles en la Red</a:t>
          </a:r>
          <a:endParaRPr lang="es-CL" sz="2400" b="1" dirty="0"/>
        </a:p>
      </dgm:t>
    </dgm:pt>
    <dgm:pt modelId="{2A6B903A-D19C-45B9-8580-2BE541FF646D}" type="parTrans" cxnId="{339E82A0-1323-4B9B-9BE1-52F3FDEC62F8}">
      <dgm:prSet/>
      <dgm:spPr/>
      <dgm:t>
        <a:bodyPr/>
        <a:lstStyle/>
        <a:p>
          <a:endParaRPr lang="es-CL"/>
        </a:p>
      </dgm:t>
    </dgm:pt>
    <dgm:pt modelId="{C9150FED-C81F-4ED5-B6B3-59313315E7BE}" type="sibTrans" cxnId="{339E82A0-1323-4B9B-9BE1-52F3FDEC62F8}">
      <dgm:prSet/>
      <dgm:spPr/>
      <dgm:t>
        <a:bodyPr/>
        <a:lstStyle/>
        <a:p>
          <a:endParaRPr lang="es-CL"/>
        </a:p>
      </dgm:t>
    </dgm:pt>
    <dgm:pt modelId="{6FA476F5-8900-4912-8044-FD84998C1E76}">
      <dgm:prSet phldrT="[Texto]" custT="1"/>
      <dgm:spPr/>
      <dgm:t>
        <a:bodyPr/>
        <a:lstStyle/>
        <a:p>
          <a:r>
            <a:rPr lang="es-CL" sz="2400" b="1" dirty="0" smtClean="0"/>
            <a:t>Aumento en el número de Atenciones</a:t>
          </a:r>
          <a:endParaRPr lang="es-CL" sz="2400" b="1" dirty="0"/>
        </a:p>
      </dgm:t>
    </dgm:pt>
    <dgm:pt modelId="{AC06E967-CD12-426B-B984-405CD64BEF74}" type="parTrans" cxnId="{2ECCC63D-6E56-44DD-B268-6271DDBC82E7}">
      <dgm:prSet/>
      <dgm:spPr/>
      <dgm:t>
        <a:bodyPr/>
        <a:lstStyle/>
        <a:p>
          <a:endParaRPr lang="es-CL"/>
        </a:p>
      </dgm:t>
    </dgm:pt>
    <dgm:pt modelId="{023BFA72-E48A-4418-9BFA-DCCD7C6DF16B}" type="sibTrans" cxnId="{2ECCC63D-6E56-44DD-B268-6271DDBC82E7}">
      <dgm:prSet/>
      <dgm:spPr/>
      <dgm:t>
        <a:bodyPr/>
        <a:lstStyle/>
        <a:p>
          <a:endParaRPr lang="es-CL"/>
        </a:p>
      </dgm:t>
    </dgm:pt>
    <dgm:pt modelId="{70C99D42-8C28-42E9-9079-17647B1A56E3}">
      <dgm:prSet phldrT="[Texto]"/>
      <dgm:spPr/>
      <dgm:t>
        <a:bodyPr/>
        <a:lstStyle/>
        <a:p>
          <a:pPr>
            <a:spcAft>
              <a:spcPts val="0"/>
            </a:spcAft>
          </a:pPr>
          <a:r>
            <a:rPr lang="es-CL" b="1" dirty="0" smtClean="0">
              <a:solidFill>
                <a:srgbClr val="002060"/>
              </a:solidFill>
            </a:rPr>
            <a:t>Consultas Médicas</a:t>
          </a:r>
        </a:p>
        <a:p>
          <a:pPr>
            <a:spcAft>
              <a:spcPts val="0"/>
            </a:spcAft>
          </a:pPr>
          <a:r>
            <a:rPr lang="es-CL" b="1" dirty="0" smtClean="0">
              <a:solidFill>
                <a:srgbClr val="002060"/>
              </a:solidFill>
            </a:rPr>
            <a:t>09/2018: 276,056</a:t>
          </a:r>
        </a:p>
        <a:p>
          <a:pPr>
            <a:spcAft>
              <a:spcPts val="0"/>
            </a:spcAft>
          </a:pPr>
          <a:r>
            <a:rPr lang="es-CL" b="1" dirty="0" smtClean="0">
              <a:solidFill>
                <a:srgbClr val="002060"/>
              </a:solidFill>
            </a:rPr>
            <a:t>09/2019: 434.528</a:t>
          </a:r>
          <a:endParaRPr lang="es-CL" b="1" dirty="0">
            <a:solidFill>
              <a:srgbClr val="002060"/>
            </a:solidFill>
          </a:endParaRPr>
        </a:p>
      </dgm:t>
    </dgm:pt>
    <dgm:pt modelId="{90F6BDAE-B8D5-447E-ABD3-05776C8EC339}" type="parTrans" cxnId="{E3989316-0964-4054-AF23-A6BA7C87E7E1}">
      <dgm:prSet/>
      <dgm:spPr/>
      <dgm:t>
        <a:bodyPr/>
        <a:lstStyle/>
        <a:p>
          <a:endParaRPr lang="es-CL"/>
        </a:p>
      </dgm:t>
    </dgm:pt>
    <dgm:pt modelId="{6FEA6DAF-6B9B-4C5D-A92E-46970EB36194}" type="sibTrans" cxnId="{E3989316-0964-4054-AF23-A6BA7C87E7E1}">
      <dgm:prSet/>
      <dgm:spPr/>
      <dgm:t>
        <a:bodyPr/>
        <a:lstStyle/>
        <a:p>
          <a:endParaRPr lang="es-CL"/>
        </a:p>
      </dgm:t>
    </dgm:pt>
    <dgm:pt modelId="{2C697767-B622-45A0-8BF4-6EA145DD1607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CL" sz="2300" b="1" dirty="0" smtClean="0">
              <a:solidFill>
                <a:srgbClr val="002060"/>
              </a:solidFill>
            </a:rPr>
            <a:t>Consultas Prof. No Médicos</a:t>
          </a:r>
        </a:p>
        <a:p>
          <a:pPr>
            <a:spcAft>
              <a:spcPts val="0"/>
            </a:spcAft>
          </a:pPr>
          <a:r>
            <a:rPr lang="es-CL" sz="2300" b="1" dirty="0" smtClean="0">
              <a:solidFill>
                <a:srgbClr val="002060"/>
              </a:solidFill>
            </a:rPr>
            <a:t>09/2018: 135.634</a:t>
          </a:r>
        </a:p>
        <a:p>
          <a:pPr>
            <a:spcAft>
              <a:spcPts val="0"/>
            </a:spcAft>
          </a:pPr>
          <a:r>
            <a:rPr lang="es-CL" sz="2300" b="1" dirty="0" smtClean="0">
              <a:solidFill>
                <a:srgbClr val="002060"/>
              </a:solidFill>
            </a:rPr>
            <a:t>09/2019: 260.681</a:t>
          </a:r>
          <a:endParaRPr lang="es-CL" sz="2300" b="1" dirty="0">
            <a:solidFill>
              <a:srgbClr val="002060"/>
            </a:solidFill>
          </a:endParaRPr>
        </a:p>
      </dgm:t>
    </dgm:pt>
    <dgm:pt modelId="{3913FB99-25C2-4A6B-8374-F57194DD08CD}" type="parTrans" cxnId="{4622C6F2-83A3-4FA7-A90E-BCFFE15C5139}">
      <dgm:prSet/>
      <dgm:spPr/>
      <dgm:t>
        <a:bodyPr/>
        <a:lstStyle/>
        <a:p>
          <a:endParaRPr lang="es-CL"/>
        </a:p>
      </dgm:t>
    </dgm:pt>
    <dgm:pt modelId="{78D037CD-E301-425B-B6FC-A37020A36E01}" type="sibTrans" cxnId="{4622C6F2-83A3-4FA7-A90E-BCFFE15C5139}">
      <dgm:prSet/>
      <dgm:spPr/>
      <dgm:t>
        <a:bodyPr/>
        <a:lstStyle/>
        <a:p>
          <a:endParaRPr lang="es-CL"/>
        </a:p>
      </dgm:t>
    </dgm:pt>
    <dgm:pt modelId="{6D28A147-EAA5-4386-9002-00E237D97F58}">
      <dgm:prSet phldrT="[Texto]" custT="1"/>
      <dgm:spPr/>
      <dgm:t>
        <a:bodyPr/>
        <a:lstStyle/>
        <a:p>
          <a:r>
            <a:rPr lang="es-CL" sz="2400" b="1" dirty="0" smtClean="0"/>
            <a:t>Disminución en las Listas de Espera.</a:t>
          </a:r>
          <a:endParaRPr lang="es-CL" sz="2400" b="1" dirty="0"/>
        </a:p>
      </dgm:t>
    </dgm:pt>
    <dgm:pt modelId="{E1890D63-C49B-49B5-A279-576C03687CB5}" type="parTrans" cxnId="{4BD608FC-9C5C-4ADD-9EE1-57E5D9380040}">
      <dgm:prSet/>
      <dgm:spPr/>
      <dgm:t>
        <a:bodyPr/>
        <a:lstStyle/>
        <a:p>
          <a:endParaRPr lang="es-CL"/>
        </a:p>
      </dgm:t>
    </dgm:pt>
    <dgm:pt modelId="{06F4EB2C-65B9-403A-AC74-CF1BD7C4D59B}" type="sibTrans" cxnId="{4BD608FC-9C5C-4ADD-9EE1-57E5D9380040}">
      <dgm:prSet/>
      <dgm:spPr/>
      <dgm:t>
        <a:bodyPr/>
        <a:lstStyle/>
        <a:p>
          <a:endParaRPr lang="es-CL"/>
        </a:p>
      </dgm:t>
    </dgm:pt>
    <dgm:pt modelId="{C42A14F0-65C6-4D0A-9BC9-382EEE3789DC}">
      <dgm:prSet custT="1"/>
      <dgm:spPr/>
      <dgm:t>
        <a:bodyPr/>
        <a:lstStyle/>
        <a:p>
          <a:r>
            <a:rPr lang="es-CL" sz="2400" b="1" dirty="0" smtClean="0"/>
            <a:t>Identificación de Brechas</a:t>
          </a:r>
          <a:endParaRPr lang="es-CL" sz="2400" b="1" dirty="0"/>
        </a:p>
      </dgm:t>
    </dgm:pt>
    <dgm:pt modelId="{FDAD880C-472D-4AD1-BD57-B529B5ADD982}" type="parTrans" cxnId="{B8CE5875-9482-4187-8DEE-5EA1A74220AA}">
      <dgm:prSet/>
      <dgm:spPr/>
      <dgm:t>
        <a:bodyPr/>
        <a:lstStyle/>
        <a:p>
          <a:endParaRPr lang="es-CL"/>
        </a:p>
      </dgm:t>
    </dgm:pt>
    <dgm:pt modelId="{94F20EE4-1FBD-4F49-930B-CA06E99F89B3}" type="sibTrans" cxnId="{B8CE5875-9482-4187-8DEE-5EA1A74220AA}">
      <dgm:prSet/>
      <dgm:spPr/>
      <dgm:t>
        <a:bodyPr/>
        <a:lstStyle/>
        <a:p>
          <a:endParaRPr lang="es-CL"/>
        </a:p>
      </dgm:t>
    </dgm:pt>
    <dgm:pt modelId="{ABF2FC90-A66B-4F5F-8049-00365369A1F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CL" sz="2300" b="1" dirty="0" smtClean="0">
              <a:solidFill>
                <a:srgbClr val="002060"/>
              </a:solidFill>
            </a:rPr>
            <a:t>LECNE 2018</a:t>
          </a:r>
        </a:p>
        <a:p>
          <a:pPr>
            <a:spcAft>
              <a:spcPts val="0"/>
            </a:spcAft>
          </a:pPr>
          <a:r>
            <a:rPr lang="es-CL" sz="2300" b="1" dirty="0" smtClean="0">
              <a:solidFill>
                <a:srgbClr val="002060"/>
              </a:solidFill>
            </a:rPr>
            <a:t>LB Enero 2019: 40.701</a:t>
          </a:r>
        </a:p>
        <a:p>
          <a:pPr>
            <a:spcAft>
              <a:spcPts val="0"/>
            </a:spcAft>
          </a:pPr>
          <a:r>
            <a:rPr lang="es-CL" sz="2300" b="1" dirty="0" smtClean="0">
              <a:solidFill>
                <a:srgbClr val="002060"/>
              </a:solidFill>
            </a:rPr>
            <a:t>Al 30/09/2019: 17.725</a:t>
          </a:r>
          <a:endParaRPr lang="es-CL" sz="2300" b="1" dirty="0">
            <a:solidFill>
              <a:srgbClr val="002060"/>
            </a:solidFill>
          </a:endParaRPr>
        </a:p>
      </dgm:t>
    </dgm:pt>
    <dgm:pt modelId="{C0C66AE6-819B-490D-8933-D49991D33CCE}" type="parTrans" cxnId="{660E0DAB-5214-426F-8CEE-EF0DAC0B20E8}">
      <dgm:prSet/>
      <dgm:spPr/>
      <dgm:t>
        <a:bodyPr/>
        <a:lstStyle/>
        <a:p>
          <a:endParaRPr lang="es-CL"/>
        </a:p>
      </dgm:t>
    </dgm:pt>
    <dgm:pt modelId="{C9C5971C-9AA4-4492-B062-DCADD341D480}" type="sibTrans" cxnId="{660E0DAB-5214-426F-8CEE-EF0DAC0B20E8}">
      <dgm:prSet/>
      <dgm:spPr/>
      <dgm:t>
        <a:bodyPr/>
        <a:lstStyle/>
        <a:p>
          <a:endParaRPr lang="es-CL"/>
        </a:p>
      </dgm:t>
    </dgm:pt>
    <dgm:pt modelId="{82307BEE-B136-4099-860D-2ED5A62EA3FB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CL" sz="2300" b="1" dirty="0" err="1" smtClean="0">
              <a:solidFill>
                <a:srgbClr val="002060"/>
              </a:solidFill>
            </a:rPr>
            <a:t>Ejm</a:t>
          </a:r>
          <a:r>
            <a:rPr lang="es-CL" sz="2300" b="1" dirty="0" smtClean="0">
              <a:solidFill>
                <a:srgbClr val="002060"/>
              </a:solidFill>
            </a:rPr>
            <a:t>. LECNE 2017 hacia atrás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CL" sz="2300" b="1" dirty="0" smtClean="0">
              <a:solidFill>
                <a:srgbClr val="002060"/>
              </a:solidFill>
            </a:rPr>
            <a:t>LB COMGES 2019: 19.340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CL" sz="2300" b="1" dirty="0" smtClean="0">
              <a:solidFill>
                <a:srgbClr val="002060"/>
              </a:solidFill>
            </a:rPr>
            <a:t>Al 30/09/2019: 2.017</a:t>
          </a:r>
        </a:p>
      </dgm:t>
    </dgm:pt>
    <dgm:pt modelId="{CE056EB6-2647-4FE1-845D-0FCD3C278B8B}" type="sibTrans" cxnId="{A9D064D2-1F10-45CB-8A62-AE1714539D4B}">
      <dgm:prSet/>
      <dgm:spPr/>
      <dgm:t>
        <a:bodyPr/>
        <a:lstStyle/>
        <a:p>
          <a:endParaRPr lang="es-CL"/>
        </a:p>
      </dgm:t>
    </dgm:pt>
    <dgm:pt modelId="{F02D2452-3C66-4BE7-8CD4-ABECB567CAB9}" type="parTrans" cxnId="{A9D064D2-1F10-45CB-8A62-AE1714539D4B}">
      <dgm:prSet/>
      <dgm:spPr/>
      <dgm:t>
        <a:bodyPr/>
        <a:lstStyle/>
        <a:p>
          <a:endParaRPr lang="es-CL"/>
        </a:p>
      </dgm:t>
    </dgm:pt>
    <dgm:pt modelId="{FAC6ABA6-9D9E-4276-A684-3C2B95CC5EF3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CL" sz="2300" b="1" dirty="0" smtClean="0">
              <a:solidFill>
                <a:srgbClr val="002060"/>
              </a:solidFill>
            </a:rPr>
            <a:t>Distintas Estrategias:</a:t>
          </a:r>
        </a:p>
        <a:p>
          <a:pPr>
            <a:spcAft>
              <a:spcPts val="0"/>
            </a:spcAft>
          </a:pPr>
          <a:r>
            <a:rPr lang="es-CL" sz="2300" b="1" dirty="0" smtClean="0">
              <a:solidFill>
                <a:srgbClr val="002060"/>
              </a:solidFill>
            </a:rPr>
            <a:t>Compra de Servicios</a:t>
          </a:r>
        </a:p>
        <a:p>
          <a:pPr>
            <a:spcAft>
              <a:spcPts val="0"/>
            </a:spcAft>
          </a:pPr>
          <a:r>
            <a:rPr lang="es-CL" sz="2300" b="1" dirty="0" smtClean="0">
              <a:solidFill>
                <a:srgbClr val="002060"/>
              </a:solidFill>
            </a:rPr>
            <a:t>Inyección RRHH</a:t>
          </a:r>
          <a:endParaRPr lang="es-CL" sz="2300" b="1" dirty="0">
            <a:solidFill>
              <a:srgbClr val="002060"/>
            </a:solidFill>
          </a:endParaRPr>
        </a:p>
      </dgm:t>
    </dgm:pt>
    <dgm:pt modelId="{19A8B9B5-A4FB-4A3C-8827-D29DDCC41191}" type="parTrans" cxnId="{C41E9270-4D3C-459A-8DE5-A29C89298A81}">
      <dgm:prSet/>
      <dgm:spPr/>
      <dgm:t>
        <a:bodyPr/>
        <a:lstStyle/>
        <a:p>
          <a:endParaRPr lang="es-CL"/>
        </a:p>
      </dgm:t>
    </dgm:pt>
    <dgm:pt modelId="{AF8716F9-8A9F-48E8-9B1E-3BBEAFAEED4F}" type="sibTrans" cxnId="{C41E9270-4D3C-459A-8DE5-A29C89298A81}">
      <dgm:prSet/>
      <dgm:spPr/>
      <dgm:t>
        <a:bodyPr/>
        <a:lstStyle/>
        <a:p>
          <a:endParaRPr lang="es-CL"/>
        </a:p>
      </dgm:t>
    </dgm:pt>
    <dgm:pt modelId="{61A3E0F1-49F3-4821-9B37-868596C59C80}" type="pres">
      <dgm:prSet presAssocID="{63F8BF7D-1E36-4949-A3D9-788CEFF0F7D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B0B9D71D-78EF-4880-86F0-0E186BEBFB91}" type="pres">
      <dgm:prSet presAssocID="{6E9A30A8-2789-4ED4-AA1F-A49C59B46F1B}" presName="root1" presStyleCnt="0"/>
      <dgm:spPr/>
    </dgm:pt>
    <dgm:pt modelId="{9BBE44E4-B264-421E-823D-789995B9BFA7}" type="pres">
      <dgm:prSet presAssocID="{6E9A30A8-2789-4ED4-AA1F-A49C59B46F1B}" presName="LevelOneTextNode" presStyleLbl="node0" presStyleIdx="0" presStyleCnt="1" custScaleX="131374" custScaleY="190244" custLinFactNeighborX="-28688" custLinFactNeighborY="95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3205BD95-6296-4887-87A0-D086A4FC3251}" type="pres">
      <dgm:prSet presAssocID="{6E9A30A8-2789-4ED4-AA1F-A49C59B46F1B}" presName="level2hierChild" presStyleCnt="0"/>
      <dgm:spPr/>
    </dgm:pt>
    <dgm:pt modelId="{83A3941A-2973-46CE-815F-34672448A8A1}" type="pres">
      <dgm:prSet presAssocID="{AC06E967-CD12-426B-B984-405CD64BEF74}" presName="conn2-1" presStyleLbl="parChTrans1D2" presStyleIdx="0" presStyleCnt="3"/>
      <dgm:spPr/>
      <dgm:t>
        <a:bodyPr/>
        <a:lstStyle/>
        <a:p>
          <a:endParaRPr lang="es-CL"/>
        </a:p>
      </dgm:t>
    </dgm:pt>
    <dgm:pt modelId="{2B5F3C62-D517-4738-AE63-F1C94732AEC4}" type="pres">
      <dgm:prSet presAssocID="{AC06E967-CD12-426B-B984-405CD64BEF74}" presName="connTx" presStyleLbl="parChTrans1D2" presStyleIdx="0" presStyleCnt="3"/>
      <dgm:spPr/>
      <dgm:t>
        <a:bodyPr/>
        <a:lstStyle/>
        <a:p>
          <a:endParaRPr lang="es-CL"/>
        </a:p>
      </dgm:t>
    </dgm:pt>
    <dgm:pt modelId="{B8A37C3B-27DB-46EA-BBC9-A111E5F6A3AE}" type="pres">
      <dgm:prSet presAssocID="{6FA476F5-8900-4912-8044-FD84998C1E76}" presName="root2" presStyleCnt="0"/>
      <dgm:spPr/>
    </dgm:pt>
    <dgm:pt modelId="{9C66F5C2-53CA-4F1D-BACD-0496F7CB83C2}" type="pres">
      <dgm:prSet presAssocID="{6FA476F5-8900-4912-8044-FD84998C1E76}" presName="LevelTwoTextNode" presStyleLbl="node2" presStyleIdx="0" presStyleCnt="3" custLinFactNeighborX="-18530" custLinFactNeighborY="-95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42AD437D-0C28-46BD-8A1C-55938F692D58}" type="pres">
      <dgm:prSet presAssocID="{6FA476F5-8900-4912-8044-FD84998C1E76}" presName="level3hierChild" presStyleCnt="0"/>
      <dgm:spPr/>
    </dgm:pt>
    <dgm:pt modelId="{E3AD935D-C0BE-4081-AEB1-BCCE0879474B}" type="pres">
      <dgm:prSet presAssocID="{90F6BDAE-B8D5-447E-ABD3-05776C8EC339}" presName="conn2-1" presStyleLbl="parChTrans1D3" presStyleIdx="0" presStyleCnt="5"/>
      <dgm:spPr/>
      <dgm:t>
        <a:bodyPr/>
        <a:lstStyle/>
        <a:p>
          <a:endParaRPr lang="es-CL"/>
        </a:p>
      </dgm:t>
    </dgm:pt>
    <dgm:pt modelId="{5B4CEF60-BBB5-4063-A438-97B1CB24F58C}" type="pres">
      <dgm:prSet presAssocID="{90F6BDAE-B8D5-447E-ABD3-05776C8EC339}" presName="connTx" presStyleLbl="parChTrans1D3" presStyleIdx="0" presStyleCnt="5"/>
      <dgm:spPr/>
      <dgm:t>
        <a:bodyPr/>
        <a:lstStyle/>
        <a:p>
          <a:endParaRPr lang="es-CL"/>
        </a:p>
      </dgm:t>
    </dgm:pt>
    <dgm:pt modelId="{582C6413-A90A-4E1F-BFB1-C1E783F379C0}" type="pres">
      <dgm:prSet presAssocID="{70C99D42-8C28-42E9-9079-17647B1A56E3}" presName="root2" presStyleCnt="0"/>
      <dgm:spPr/>
    </dgm:pt>
    <dgm:pt modelId="{5F8A8328-A960-4295-97D4-DE61AD985CA4}" type="pres">
      <dgm:prSet presAssocID="{70C99D42-8C28-42E9-9079-17647B1A56E3}" presName="LevelTwoTextNode" presStyleLbl="node3" presStyleIdx="0" presStyleCnt="5" custScaleX="19353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880CBBF6-E18E-42F2-A1CB-DF109DF156E4}" type="pres">
      <dgm:prSet presAssocID="{70C99D42-8C28-42E9-9079-17647B1A56E3}" presName="level3hierChild" presStyleCnt="0"/>
      <dgm:spPr/>
    </dgm:pt>
    <dgm:pt modelId="{8DE3E7D3-65E6-407D-BFEF-134C7A3664FD}" type="pres">
      <dgm:prSet presAssocID="{3913FB99-25C2-4A6B-8374-F57194DD08CD}" presName="conn2-1" presStyleLbl="parChTrans1D3" presStyleIdx="1" presStyleCnt="5"/>
      <dgm:spPr/>
      <dgm:t>
        <a:bodyPr/>
        <a:lstStyle/>
        <a:p>
          <a:endParaRPr lang="es-CL"/>
        </a:p>
      </dgm:t>
    </dgm:pt>
    <dgm:pt modelId="{C124875D-76A8-4F2C-A79A-9F5843FE39C5}" type="pres">
      <dgm:prSet presAssocID="{3913FB99-25C2-4A6B-8374-F57194DD08CD}" presName="connTx" presStyleLbl="parChTrans1D3" presStyleIdx="1" presStyleCnt="5"/>
      <dgm:spPr/>
      <dgm:t>
        <a:bodyPr/>
        <a:lstStyle/>
        <a:p>
          <a:endParaRPr lang="es-CL"/>
        </a:p>
      </dgm:t>
    </dgm:pt>
    <dgm:pt modelId="{875EF23C-DFB8-4E4A-A4B0-85714DD72333}" type="pres">
      <dgm:prSet presAssocID="{2C697767-B622-45A0-8BF4-6EA145DD1607}" presName="root2" presStyleCnt="0"/>
      <dgm:spPr/>
    </dgm:pt>
    <dgm:pt modelId="{D8876ED0-283A-4FAC-A73C-F87ECA018DFF}" type="pres">
      <dgm:prSet presAssocID="{2C697767-B622-45A0-8BF4-6EA145DD1607}" presName="LevelTwoTextNode" presStyleLbl="node3" presStyleIdx="1" presStyleCnt="5" custScaleX="194018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8461D93E-350D-4FAB-BDFF-EF3DCDF1DCB6}" type="pres">
      <dgm:prSet presAssocID="{2C697767-B622-45A0-8BF4-6EA145DD1607}" presName="level3hierChild" presStyleCnt="0"/>
      <dgm:spPr/>
    </dgm:pt>
    <dgm:pt modelId="{0DDCA2A7-1DBE-43E5-9305-364245CBF1EE}" type="pres">
      <dgm:prSet presAssocID="{E1890D63-C49B-49B5-A279-576C03687CB5}" presName="conn2-1" presStyleLbl="parChTrans1D2" presStyleIdx="1" presStyleCnt="3"/>
      <dgm:spPr/>
      <dgm:t>
        <a:bodyPr/>
        <a:lstStyle/>
        <a:p>
          <a:endParaRPr lang="es-CL"/>
        </a:p>
      </dgm:t>
    </dgm:pt>
    <dgm:pt modelId="{B79246F4-F6BE-4B76-8AC4-1A0D51DB0AC4}" type="pres">
      <dgm:prSet presAssocID="{E1890D63-C49B-49B5-A279-576C03687CB5}" presName="connTx" presStyleLbl="parChTrans1D2" presStyleIdx="1" presStyleCnt="3"/>
      <dgm:spPr/>
      <dgm:t>
        <a:bodyPr/>
        <a:lstStyle/>
        <a:p>
          <a:endParaRPr lang="es-CL"/>
        </a:p>
      </dgm:t>
    </dgm:pt>
    <dgm:pt modelId="{E3CE0D57-FAB2-48A0-BD5E-170A3CD56B6D}" type="pres">
      <dgm:prSet presAssocID="{6D28A147-EAA5-4386-9002-00E237D97F58}" presName="root2" presStyleCnt="0"/>
      <dgm:spPr/>
    </dgm:pt>
    <dgm:pt modelId="{327BEB6E-F1DC-47FC-9762-21A35BECB8C6}" type="pres">
      <dgm:prSet presAssocID="{6D28A147-EAA5-4386-9002-00E237D97F58}" presName="LevelTwoTextNode" presStyleLbl="node2" presStyleIdx="1" presStyleCnt="3" custLinFactNeighborX="-18530" custLinFactNeighborY="-4030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064ED6CA-EB5C-4EA2-824A-B87F9C80F1EC}" type="pres">
      <dgm:prSet presAssocID="{6D28A147-EAA5-4386-9002-00E237D97F58}" presName="level3hierChild" presStyleCnt="0"/>
      <dgm:spPr/>
    </dgm:pt>
    <dgm:pt modelId="{75D4F5B6-2215-4B27-B2B0-DA69C24BE52A}" type="pres">
      <dgm:prSet presAssocID="{F02D2452-3C66-4BE7-8CD4-ABECB567CAB9}" presName="conn2-1" presStyleLbl="parChTrans1D3" presStyleIdx="2" presStyleCnt="5"/>
      <dgm:spPr/>
      <dgm:t>
        <a:bodyPr/>
        <a:lstStyle/>
        <a:p>
          <a:endParaRPr lang="es-CL"/>
        </a:p>
      </dgm:t>
    </dgm:pt>
    <dgm:pt modelId="{5A97C1FF-88D5-4D5D-9856-98B3672CB9A7}" type="pres">
      <dgm:prSet presAssocID="{F02D2452-3C66-4BE7-8CD4-ABECB567CAB9}" presName="connTx" presStyleLbl="parChTrans1D3" presStyleIdx="2" presStyleCnt="5"/>
      <dgm:spPr/>
      <dgm:t>
        <a:bodyPr/>
        <a:lstStyle/>
        <a:p>
          <a:endParaRPr lang="es-CL"/>
        </a:p>
      </dgm:t>
    </dgm:pt>
    <dgm:pt modelId="{22B8B7A2-A16E-467B-8E5D-96DBFA338FE4}" type="pres">
      <dgm:prSet presAssocID="{82307BEE-B136-4099-860D-2ED5A62EA3FB}" presName="root2" presStyleCnt="0"/>
      <dgm:spPr/>
    </dgm:pt>
    <dgm:pt modelId="{598DAECF-EC7A-453E-8852-3F03A90B84F4}" type="pres">
      <dgm:prSet presAssocID="{82307BEE-B136-4099-860D-2ED5A62EA3FB}" presName="LevelTwoTextNode" presStyleLbl="node3" presStyleIdx="2" presStyleCnt="5" custScaleX="194608" custScaleY="9584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43C84FEF-66E7-4B52-A5E7-B84C694C6735}" type="pres">
      <dgm:prSet presAssocID="{82307BEE-B136-4099-860D-2ED5A62EA3FB}" presName="level3hierChild" presStyleCnt="0"/>
      <dgm:spPr/>
    </dgm:pt>
    <dgm:pt modelId="{E2F05718-D378-4E2C-B4AD-A4EAE0EC55CD}" type="pres">
      <dgm:prSet presAssocID="{C0C66AE6-819B-490D-8933-D49991D33CCE}" presName="conn2-1" presStyleLbl="parChTrans1D3" presStyleIdx="3" presStyleCnt="5"/>
      <dgm:spPr/>
      <dgm:t>
        <a:bodyPr/>
        <a:lstStyle/>
        <a:p>
          <a:endParaRPr lang="es-CL"/>
        </a:p>
      </dgm:t>
    </dgm:pt>
    <dgm:pt modelId="{29BA4473-9CE5-4468-9D97-EFEBA0A20B4F}" type="pres">
      <dgm:prSet presAssocID="{C0C66AE6-819B-490D-8933-D49991D33CCE}" presName="connTx" presStyleLbl="parChTrans1D3" presStyleIdx="3" presStyleCnt="5"/>
      <dgm:spPr/>
      <dgm:t>
        <a:bodyPr/>
        <a:lstStyle/>
        <a:p>
          <a:endParaRPr lang="es-CL"/>
        </a:p>
      </dgm:t>
    </dgm:pt>
    <dgm:pt modelId="{55F22C73-D3CF-43E7-9527-DE788999B433}" type="pres">
      <dgm:prSet presAssocID="{ABF2FC90-A66B-4F5F-8049-00365369A1F2}" presName="root2" presStyleCnt="0"/>
      <dgm:spPr/>
    </dgm:pt>
    <dgm:pt modelId="{15E7E40F-101C-4E83-9EB6-C658E7B9D3F8}" type="pres">
      <dgm:prSet presAssocID="{ABF2FC90-A66B-4F5F-8049-00365369A1F2}" presName="LevelTwoTextNode" presStyleLbl="node3" presStyleIdx="3" presStyleCnt="5" custScaleX="193583" custScaleY="111518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DC129BE8-E33C-4081-A8D9-65AD9252CFA1}" type="pres">
      <dgm:prSet presAssocID="{ABF2FC90-A66B-4F5F-8049-00365369A1F2}" presName="level3hierChild" presStyleCnt="0"/>
      <dgm:spPr/>
    </dgm:pt>
    <dgm:pt modelId="{853A8BE9-54D2-44D5-93FE-3BB60D15F771}" type="pres">
      <dgm:prSet presAssocID="{FDAD880C-472D-4AD1-BD57-B529B5ADD982}" presName="conn2-1" presStyleLbl="parChTrans1D2" presStyleIdx="2" presStyleCnt="3"/>
      <dgm:spPr/>
      <dgm:t>
        <a:bodyPr/>
        <a:lstStyle/>
        <a:p>
          <a:endParaRPr lang="es-CL"/>
        </a:p>
      </dgm:t>
    </dgm:pt>
    <dgm:pt modelId="{12B37069-0D30-4CE5-8744-D949E36BE51F}" type="pres">
      <dgm:prSet presAssocID="{FDAD880C-472D-4AD1-BD57-B529B5ADD982}" presName="connTx" presStyleLbl="parChTrans1D2" presStyleIdx="2" presStyleCnt="3"/>
      <dgm:spPr/>
      <dgm:t>
        <a:bodyPr/>
        <a:lstStyle/>
        <a:p>
          <a:endParaRPr lang="es-CL"/>
        </a:p>
      </dgm:t>
    </dgm:pt>
    <dgm:pt modelId="{5ED5E6C1-446D-482A-B84C-1078783E69EE}" type="pres">
      <dgm:prSet presAssocID="{C42A14F0-65C6-4D0A-9BC9-382EEE3789DC}" presName="root2" presStyleCnt="0"/>
      <dgm:spPr/>
    </dgm:pt>
    <dgm:pt modelId="{8FFF3CE8-A77A-43F8-88D3-40C620787405}" type="pres">
      <dgm:prSet presAssocID="{C42A14F0-65C6-4D0A-9BC9-382EEE3789DC}" presName="LevelTwoTextNode" presStyleLbl="node2" presStyleIdx="2" presStyleCnt="3" custLinFactNeighborX="-18530" custLinFactNeighborY="-95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2465A70D-E2DC-4580-A457-FBA3187F6BE6}" type="pres">
      <dgm:prSet presAssocID="{C42A14F0-65C6-4D0A-9BC9-382EEE3789DC}" presName="level3hierChild" presStyleCnt="0"/>
      <dgm:spPr/>
    </dgm:pt>
    <dgm:pt modelId="{B710C7B9-6C5A-4CD2-981A-DAB90832FA43}" type="pres">
      <dgm:prSet presAssocID="{19A8B9B5-A4FB-4A3C-8827-D29DDCC41191}" presName="conn2-1" presStyleLbl="parChTrans1D3" presStyleIdx="4" presStyleCnt="5"/>
      <dgm:spPr/>
    </dgm:pt>
    <dgm:pt modelId="{337DAC47-BEB7-49F6-B032-2C77E09AB07D}" type="pres">
      <dgm:prSet presAssocID="{19A8B9B5-A4FB-4A3C-8827-D29DDCC41191}" presName="connTx" presStyleLbl="parChTrans1D3" presStyleIdx="4" presStyleCnt="5"/>
      <dgm:spPr/>
    </dgm:pt>
    <dgm:pt modelId="{BFDC689E-002E-479F-912E-D93D3804B792}" type="pres">
      <dgm:prSet presAssocID="{FAC6ABA6-9D9E-4276-A684-3C2B95CC5EF3}" presName="root2" presStyleCnt="0"/>
      <dgm:spPr/>
    </dgm:pt>
    <dgm:pt modelId="{A5EA4512-5788-4E87-AEFA-BD236CB5570C}" type="pres">
      <dgm:prSet presAssocID="{FAC6ABA6-9D9E-4276-A684-3C2B95CC5EF3}" presName="LevelTwoTextNode" presStyleLbl="node3" presStyleIdx="4" presStyleCnt="5" custScaleX="194874">
        <dgm:presLayoutVars>
          <dgm:chPref val="3"/>
        </dgm:presLayoutVars>
      </dgm:prSet>
      <dgm:spPr/>
    </dgm:pt>
    <dgm:pt modelId="{21F8D851-F2BF-4159-A118-3BB1DE36FD80}" type="pres">
      <dgm:prSet presAssocID="{FAC6ABA6-9D9E-4276-A684-3C2B95CC5EF3}" presName="level3hierChild" presStyleCnt="0"/>
      <dgm:spPr/>
    </dgm:pt>
  </dgm:ptLst>
  <dgm:cxnLst>
    <dgm:cxn modelId="{2F6196B9-AC0A-4F82-A067-F282D6042FEB}" type="presOf" srcId="{E1890D63-C49B-49B5-A279-576C03687CB5}" destId="{B79246F4-F6BE-4B76-8AC4-1A0D51DB0AC4}" srcOrd="1" destOrd="0" presId="urn:microsoft.com/office/officeart/2005/8/layout/hierarchy2"/>
    <dgm:cxn modelId="{309BB856-7E62-4DD8-9F54-5505556F1F0A}" type="presOf" srcId="{90F6BDAE-B8D5-447E-ABD3-05776C8EC339}" destId="{5B4CEF60-BBB5-4063-A438-97B1CB24F58C}" srcOrd="1" destOrd="0" presId="urn:microsoft.com/office/officeart/2005/8/layout/hierarchy2"/>
    <dgm:cxn modelId="{E2DAFF78-D7D2-4F7E-A096-49343445C4FC}" type="presOf" srcId="{19A8B9B5-A4FB-4A3C-8827-D29DDCC41191}" destId="{337DAC47-BEB7-49F6-B032-2C77E09AB07D}" srcOrd="1" destOrd="0" presId="urn:microsoft.com/office/officeart/2005/8/layout/hierarchy2"/>
    <dgm:cxn modelId="{E3989316-0964-4054-AF23-A6BA7C87E7E1}" srcId="{6FA476F5-8900-4912-8044-FD84998C1E76}" destId="{70C99D42-8C28-42E9-9079-17647B1A56E3}" srcOrd="0" destOrd="0" parTransId="{90F6BDAE-B8D5-447E-ABD3-05776C8EC339}" sibTransId="{6FEA6DAF-6B9B-4C5D-A92E-46970EB36194}"/>
    <dgm:cxn modelId="{AE3F51EB-54D7-4FB9-B4A6-2945ECEEB797}" type="presOf" srcId="{3913FB99-25C2-4A6B-8374-F57194DD08CD}" destId="{C124875D-76A8-4F2C-A79A-9F5843FE39C5}" srcOrd="1" destOrd="0" presId="urn:microsoft.com/office/officeart/2005/8/layout/hierarchy2"/>
    <dgm:cxn modelId="{663B9E3E-F6A4-4519-A411-5643E2A3DED4}" type="presOf" srcId="{6FA476F5-8900-4912-8044-FD84998C1E76}" destId="{9C66F5C2-53CA-4F1D-BACD-0496F7CB83C2}" srcOrd="0" destOrd="0" presId="urn:microsoft.com/office/officeart/2005/8/layout/hierarchy2"/>
    <dgm:cxn modelId="{3B8BCAE4-81B0-4828-ACCD-5EC25AEB2583}" type="presOf" srcId="{ABF2FC90-A66B-4F5F-8049-00365369A1F2}" destId="{15E7E40F-101C-4E83-9EB6-C658E7B9D3F8}" srcOrd="0" destOrd="0" presId="urn:microsoft.com/office/officeart/2005/8/layout/hierarchy2"/>
    <dgm:cxn modelId="{058191AA-0E95-44A9-A09F-758E1A50B3D0}" type="presOf" srcId="{AC06E967-CD12-426B-B984-405CD64BEF74}" destId="{2B5F3C62-D517-4738-AE63-F1C94732AEC4}" srcOrd="1" destOrd="0" presId="urn:microsoft.com/office/officeart/2005/8/layout/hierarchy2"/>
    <dgm:cxn modelId="{339E82A0-1323-4B9B-9BE1-52F3FDEC62F8}" srcId="{63F8BF7D-1E36-4949-A3D9-788CEFF0F7D1}" destId="{6E9A30A8-2789-4ED4-AA1F-A49C59B46F1B}" srcOrd="0" destOrd="0" parTransId="{2A6B903A-D19C-45B9-8580-2BE541FF646D}" sibTransId="{C9150FED-C81F-4ED5-B6B3-59313315E7BE}"/>
    <dgm:cxn modelId="{4622C6F2-83A3-4FA7-A90E-BCFFE15C5139}" srcId="{6FA476F5-8900-4912-8044-FD84998C1E76}" destId="{2C697767-B622-45A0-8BF4-6EA145DD1607}" srcOrd="1" destOrd="0" parTransId="{3913FB99-25C2-4A6B-8374-F57194DD08CD}" sibTransId="{78D037CD-E301-425B-B6FC-A37020A36E01}"/>
    <dgm:cxn modelId="{49F94EB1-C7A5-4FB3-A8A3-72614562E68E}" type="presOf" srcId="{F02D2452-3C66-4BE7-8CD4-ABECB567CAB9}" destId="{75D4F5B6-2215-4B27-B2B0-DA69C24BE52A}" srcOrd="0" destOrd="0" presId="urn:microsoft.com/office/officeart/2005/8/layout/hierarchy2"/>
    <dgm:cxn modelId="{C84843BF-08EA-471F-9695-609A29950F4F}" type="presOf" srcId="{C42A14F0-65C6-4D0A-9BC9-382EEE3789DC}" destId="{8FFF3CE8-A77A-43F8-88D3-40C620787405}" srcOrd="0" destOrd="0" presId="urn:microsoft.com/office/officeart/2005/8/layout/hierarchy2"/>
    <dgm:cxn modelId="{FF780B59-F4AD-4563-A326-56607351E926}" type="presOf" srcId="{70C99D42-8C28-42E9-9079-17647B1A56E3}" destId="{5F8A8328-A960-4295-97D4-DE61AD985CA4}" srcOrd="0" destOrd="0" presId="urn:microsoft.com/office/officeart/2005/8/layout/hierarchy2"/>
    <dgm:cxn modelId="{4BD608FC-9C5C-4ADD-9EE1-57E5D9380040}" srcId="{6E9A30A8-2789-4ED4-AA1F-A49C59B46F1B}" destId="{6D28A147-EAA5-4386-9002-00E237D97F58}" srcOrd="1" destOrd="0" parTransId="{E1890D63-C49B-49B5-A279-576C03687CB5}" sibTransId="{06F4EB2C-65B9-403A-AC74-CF1BD7C4D59B}"/>
    <dgm:cxn modelId="{2ECCC63D-6E56-44DD-B268-6271DDBC82E7}" srcId="{6E9A30A8-2789-4ED4-AA1F-A49C59B46F1B}" destId="{6FA476F5-8900-4912-8044-FD84998C1E76}" srcOrd="0" destOrd="0" parTransId="{AC06E967-CD12-426B-B984-405CD64BEF74}" sibTransId="{023BFA72-E48A-4418-9BFA-DCCD7C6DF16B}"/>
    <dgm:cxn modelId="{F94B95DA-1886-48EB-81BA-F7AFB6895781}" type="presOf" srcId="{AC06E967-CD12-426B-B984-405CD64BEF74}" destId="{83A3941A-2973-46CE-815F-34672448A8A1}" srcOrd="0" destOrd="0" presId="urn:microsoft.com/office/officeart/2005/8/layout/hierarchy2"/>
    <dgm:cxn modelId="{FCB112B4-C4C0-4FBA-A655-B9FCCCEF667B}" type="presOf" srcId="{6E9A30A8-2789-4ED4-AA1F-A49C59B46F1B}" destId="{9BBE44E4-B264-421E-823D-789995B9BFA7}" srcOrd="0" destOrd="0" presId="urn:microsoft.com/office/officeart/2005/8/layout/hierarchy2"/>
    <dgm:cxn modelId="{B8CE5875-9482-4187-8DEE-5EA1A74220AA}" srcId="{6E9A30A8-2789-4ED4-AA1F-A49C59B46F1B}" destId="{C42A14F0-65C6-4D0A-9BC9-382EEE3789DC}" srcOrd="2" destOrd="0" parTransId="{FDAD880C-472D-4AD1-BD57-B529B5ADD982}" sibTransId="{94F20EE4-1FBD-4F49-930B-CA06E99F89B3}"/>
    <dgm:cxn modelId="{4EF8798E-8185-46B8-B0D0-46AA4814C265}" type="presOf" srcId="{63F8BF7D-1E36-4949-A3D9-788CEFF0F7D1}" destId="{61A3E0F1-49F3-4821-9B37-868596C59C80}" srcOrd="0" destOrd="0" presId="urn:microsoft.com/office/officeart/2005/8/layout/hierarchy2"/>
    <dgm:cxn modelId="{5AB3E2B8-6C14-4CCB-992C-5206084FBBA4}" type="presOf" srcId="{3913FB99-25C2-4A6B-8374-F57194DD08CD}" destId="{8DE3E7D3-65E6-407D-BFEF-134C7A3664FD}" srcOrd="0" destOrd="0" presId="urn:microsoft.com/office/officeart/2005/8/layout/hierarchy2"/>
    <dgm:cxn modelId="{660E0DAB-5214-426F-8CEE-EF0DAC0B20E8}" srcId="{6D28A147-EAA5-4386-9002-00E237D97F58}" destId="{ABF2FC90-A66B-4F5F-8049-00365369A1F2}" srcOrd="1" destOrd="0" parTransId="{C0C66AE6-819B-490D-8933-D49991D33CCE}" sibTransId="{C9C5971C-9AA4-4492-B062-DCADD341D480}"/>
    <dgm:cxn modelId="{C41E9270-4D3C-459A-8DE5-A29C89298A81}" srcId="{C42A14F0-65C6-4D0A-9BC9-382EEE3789DC}" destId="{FAC6ABA6-9D9E-4276-A684-3C2B95CC5EF3}" srcOrd="0" destOrd="0" parTransId="{19A8B9B5-A4FB-4A3C-8827-D29DDCC41191}" sibTransId="{AF8716F9-8A9F-48E8-9B1E-3BBEAFAEED4F}"/>
    <dgm:cxn modelId="{6911609A-563C-43C9-B6DD-3F6F4F773F78}" type="presOf" srcId="{2C697767-B622-45A0-8BF4-6EA145DD1607}" destId="{D8876ED0-283A-4FAC-A73C-F87ECA018DFF}" srcOrd="0" destOrd="0" presId="urn:microsoft.com/office/officeart/2005/8/layout/hierarchy2"/>
    <dgm:cxn modelId="{6511C74B-11F1-439D-8207-BF5955069E0C}" type="presOf" srcId="{90F6BDAE-B8D5-447E-ABD3-05776C8EC339}" destId="{E3AD935D-C0BE-4081-AEB1-BCCE0879474B}" srcOrd="0" destOrd="0" presId="urn:microsoft.com/office/officeart/2005/8/layout/hierarchy2"/>
    <dgm:cxn modelId="{928290C9-B51D-4591-BAFA-A05EDB539D3E}" type="presOf" srcId="{6D28A147-EAA5-4386-9002-00E237D97F58}" destId="{327BEB6E-F1DC-47FC-9762-21A35BECB8C6}" srcOrd="0" destOrd="0" presId="urn:microsoft.com/office/officeart/2005/8/layout/hierarchy2"/>
    <dgm:cxn modelId="{D39AD597-C53A-4282-A956-86CEAF35492C}" type="presOf" srcId="{FAC6ABA6-9D9E-4276-A684-3C2B95CC5EF3}" destId="{A5EA4512-5788-4E87-AEFA-BD236CB5570C}" srcOrd="0" destOrd="0" presId="urn:microsoft.com/office/officeart/2005/8/layout/hierarchy2"/>
    <dgm:cxn modelId="{72E9E89B-F6DC-4298-AA16-4CF4DD2016DD}" type="presOf" srcId="{19A8B9B5-A4FB-4A3C-8827-D29DDCC41191}" destId="{B710C7B9-6C5A-4CD2-981A-DAB90832FA43}" srcOrd="0" destOrd="0" presId="urn:microsoft.com/office/officeart/2005/8/layout/hierarchy2"/>
    <dgm:cxn modelId="{CA28DBEF-893E-42E7-813F-9CE11EF6C573}" type="presOf" srcId="{82307BEE-B136-4099-860D-2ED5A62EA3FB}" destId="{598DAECF-EC7A-453E-8852-3F03A90B84F4}" srcOrd="0" destOrd="0" presId="urn:microsoft.com/office/officeart/2005/8/layout/hierarchy2"/>
    <dgm:cxn modelId="{572853D0-9D6B-4F61-ADC7-541D5BECF967}" type="presOf" srcId="{F02D2452-3C66-4BE7-8CD4-ABECB567CAB9}" destId="{5A97C1FF-88D5-4D5D-9856-98B3672CB9A7}" srcOrd="1" destOrd="0" presId="urn:microsoft.com/office/officeart/2005/8/layout/hierarchy2"/>
    <dgm:cxn modelId="{778D75FE-373A-4574-8332-0A846A5874A0}" type="presOf" srcId="{FDAD880C-472D-4AD1-BD57-B529B5ADD982}" destId="{12B37069-0D30-4CE5-8744-D949E36BE51F}" srcOrd="1" destOrd="0" presId="urn:microsoft.com/office/officeart/2005/8/layout/hierarchy2"/>
    <dgm:cxn modelId="{DA03FED5-FF7F-4862-9A8C-960378F9FCCE}" type="presOf" srcId="{C0C66AE6-819B-490D-8933-D49991D33CCE}" destId="{E2F05718-D378-4E2C-B4AD-A4EAE0EC55CD}" srcOrd="0" destOrd="0" presId="urn:microsoft.com/office/officeart/2005/8/layout/hierarchy2"/>
    <dgm:cxn modelId="{A9D064D2-1F10-45CB-8A62-AE1714539D4B}" srcId="{6D28A147-EAA5-4386-9002-00E237D97F58}" destId="{82307BEE-B136-4099-860D-2ED5A62EA3FB}" srcOrd="0" destOrd="0" parTransId="{F02D2452-3C66-4BE7-8CD4-ABECB567CAB9}" sibTransId="{CE056EB6-2647-4FE1-845D-0FCD3C278B8B}"/>
    <dgm:cxn modelId="{014D7BBC-8C1C-40D9-ABEF-0AE4BBF40CCC}" type="presOf" srcId="{E1890D63-C49B-49B5-A279-576C03687CB5}" destId="{0DDCA2A7-1DBE-43E5-9305-364245CBF1EE}" srcOrd="0" destOrd="0" presId="urn:microsoft.com/office/officeart/2005/8/layout/hierarchy2"/>
    <dgm:cxn modelId="{8F1BEDD5-E3B0-4EA8-9DE1-25EACB580A30}" type="presOf" srcId="{C0C66AE6-819B-490D-8933-D49991D33CCE}" destId="{29BA4473-9CE5-4468-9D97-EFEBA0A20B4F}" srcOrd="1" destOrd="0" presId="urn:microsoft.com/office/officeart/2005/8/layout/hierarchy2"/>
    <dgm:cxn modelId="{48FCE42B-00C9-4B0B-B1A6-B5C1FBE0E44D}" type="presOf" srcId="{FDAD880C-472D-4AD1-BD57-B529B5ADD982}" destId="{853A8BE9-54D2-44D5-93FE-3BB60D15F771}" srcOrd="0" destOrd="0" presId="urn:microsoft.com/office/officeart/2005/8/layout/hierarchy2"/>
    <dgm:cxn modelId="{DB3E24E7-4224-444E-9637-82A3C0EC28A6}" type="presParOf" srcId="{61A3E0F1-49F3-4821-9B37-868596C59C80}" destId="{B0B9D71D-78EF-4880-86F0-0E186BEBFB91}" srcOrd="0" destOrd="0" presId="urn:microsoft.com/office/officeart/2005/8/layout/hierarchy2"/>
    <dgm:cxn modelId="{314115A8-E3F3-46F6-A0E8-E4D5D94CABCE}" type="presParOf" srcId="{B0B9D71D-78EF-4880-86F0-0E186BEBFB91}" destId="{9BBE44E4-B264-421E-823D-789995B9BFA7}" srcOrd="0" destOrd="0" presId="urn:microsoft.com/office/officeart/2005/8/layout/hierarchy2"/>
    <dgm:cxn modelId="{AE2F6600-92BC-4464-8658-C3FE8CB53B48}" type="presParOf" srcId="{B0B9D71D-78EF-4880-86F0-0E186BEBFB91}" destId="{3205BD95-6296-4887-87A0-D086A4FC3251}" srcOrd="1" destOrd="0" presId="urn:microsoft.com/office/officeart/2005/8/layout/hierarchy2"/>
    <dgm:cxn modelId="{CD209CAF-9708-4BD3-BD74-6D49EA81F995}" type="presParOf" srcId="{3205BD95-6296-4887-87A0-D086A4FC3251}" destId="{83A3941A-2973-46CE-815F-34672448A8A1}" srcOrd="0" destOrd="0" presId="urn:microsoft.com/office/officeart/2005/8/layout/hierarchy2"/>
    <dgm:cxn modelId="{A58FA2F3-1C3F-4A95-8C48-BFC4575E8C55}" type="presParOf" srcId="{83A3941A-2973-46CE-815F-34672448A8A1}" destId="{2B5F3C62-D517-4738-AE63-F1C94732AEC4}" srcOrd="0" destOrd="0" presId="urn:microsoft.com/office/officeart/2005/8/layout/hierarchy2"/>
    <dgm:cxn modelId="{DF381479-E3B6-4A2A-A0E5-2FD32D778EF3}" type="presParOf" srcId="{3205BD95-6296-4887-87A0-D086A4FC3251}" destId="{B8A37C3B-27DB-46EA-BBC9-A111E5F6A3AE}" srcOrd="1" destOrd="0" presId="urn:microsoft.com/office/officeart/2005/8/layout/hierarchy2"/>
    <dgm:cxn modelId="{23B1813F-D5F3-433C-99D8-5DC77E513B1F}" type="presParOf" srcId="{B8A37C3B-27DB-46EA-BBC9-A111E5F6A3AE}" destId="{9C66F5C2-53CA-4F1D-BACD-0496F7CB83C2}" srcOrd="0" destOrd="0" presId="urn:microsoft.com/office/officeart/2005/8/layout/hierarchy2"/>
    <dgm:cxn modelId="{ED1FDC89-D7E6-4DF4-800F-1827FC001FD3}" type="presParOf" srcId="{B8A37C3B-27DB-46EA-BBC9-A111E5F6A3AE}" destId="{42AD437D-0C28-46BD-8A1C-55938F692D58}" srcOrd="1" destOrd="0" presId="urn:microsoft.com/office/officeart/2005/8/layout/hierarchy2"/>
    <dgm:cxn modelId="{AD4E602B-7F97-48E0-A269-586EBBE25377}" type="presParOf" srcId="{42AD437D-0C28-46BD-8A1C-55938F692D58}" destId="{E3AD935D-C0BE-4081-AEB1-BCCE0879474B}" srcOrd="0" destOrd="0" presId="urn:microsoft.com/office/officeart/2005/8/layout/hierarchy2"/>
    <dgm:cxn modelId="{C8C3D718-7039-459B-8327-7E726446A72C}" type="presParOf" srcId="{E3AD935D-C0BE-4081-AEB1-BCCE0879474B}" destId="{5B4CEF60-BBB5-4063-A438-97B1CB24F58C}" srcOrd="0" destOrd="0" presId="urn:microsoft.com/office/officeart/2005/8/layout/hierarchy2"/>
    <dgm:cxn modelId="{2F9D98BB-5BB5-4DCE-B65A-CFC463A0DE07}" type="presParOf" srcId="{42AD437D-0C28-46BD-8A1C-55938F692D58}" destId="{582C6413-A90A-4E1F-BFB1-C1E783F379C0}" srcOrd="1" destOrd="0" presId="urn:microsoft.com/office/officeart/2005/8/layout/hierarchy2"/>
    <dgm:cxn modelId="{C902DB34-BC8F-4777-A432-89677893853F}" type="presParOf" srcId="{582C6413-A90A-4E1F-BFB1-C1E783F379C0}" destId="{5F8A8328-A960-4295-97D4-DE61AD985CA4}" srcOrd="0" destOrd="0" presId="urn:microsoft.com/office/officeart/2005/8/layout/hierarchy2"/>
    <dgm:cxn modelId="{F93F95EE-1A7C-465C-9CC7-49C7409CCAE3}" type="presParOf" srcId="{582C6413-A90A-4E1F-BFB1-C1E783F379C0}" destId="{880CBBF6-E18E-42F2-A1CB-DF109DF156E4}" srcOrd="1" destOrd="0" presId="urn:microsoft.com/office/officeart/2005/8/layout/hierarchy2"/>
    <dgm:cxn modelId="{38EF2AB6-3AB9-4BDD-8A60-0FBBDC9636A3}" type="presParOf" srcId="{42AD437D-0C28-46BD-8A1C-55938F692D58}" destId="{8DE3E7D3-65E6-407D-BFEF-134C7A3664FD}" srcOrd="2" destOrd="0" presId="urn:microsoft.com/office/officeart/2005/8/layout/hierarchy2"/>
    <dgm:cxn modelId="{D4BC14B2-A615-4557-9C39-2D97B6D9BCD3}" type="presParOf" srcId="{8DE3E7D3-65E6-407D-BFEF-134C7A3664FD}" destId="{C124875D-76A8-4F2C-A79A-9F5843FE39C5}" srcOrd="0" destOrd="0" presId="urn:microsoft.com/office/officeart/2005/8/layout/hierarchy2"/>
    <dgm:cxn modelId="{A03D1396-9242-47ED-B914-DFE6894436D0}" type="presParOf" srcId="{42AD437D-0C28-46BD-8A1C-55938F692D58}" destId="{875EF23C-DFB8-4E4A-A4B0-85714DD72333}" srcOrd="3" destOrd="0" presId="urn:microsoft.com/office/officeart/2005/8/layout/hierarchy2"/>
    <dgm:cxn modelId="{41DE5F49-4E3C-4377-8B5A-42AD2ACC19D3}" type="presParOf" srcId="{875EF23C-DFB8-4E4A-A4B0-85714DD72333}" destId="{D8876ED0-283A-4FAC-A73C-F87ECA018DFF}" srcOrd="0" destOrd="0" presId="urn:microsoft.com/office/officeart/2005/8/layout/hierarchy2"/>
    <dgm:cxn modelId="{BD307640-3072-4E4E-9D81-2D7A373A6B14}" type="presParOf" srcId="{875EF23C-DFB8-4E4A-A4B0-85714DD72333}" destId="{8461D93E-350D-4FAB-BDFF-EF3DCDF1DCB6}" srcOrd="1" destOrd="0" presId="urn:microsoft.com/office/officeart/2005/8/layout/hierarchy2"/>
    <dgm:cxn modelId="{24294FE2-9FFD-45D1-B5DE-183230B5DA93}" type="presParOf" srcId="{3205BD95-6296-4887-87A0-D086A4FC3251}" destId="{0DDCA2A7-1DBE-43E5-9305-364245CBF1EE}" srcOrd="2" destOrd="0" presId="urn:microsoft.com/office/officeart/2005/8/layout/hierarchy2"/>
    <dgm:cxn modelId="{E4123A2D-CCE9-4FAB-9C26-C66CA5497983}" type="presParOf" srcId="{0DDCA2A7-1DBE-43E5-9305-364245CBF1EE}" destId="{B79246F4-F6BE-4B76-8AC4-1A0D51DB0AC4}" srcOrd="0" destOrd="0" presId="urn:microsoft.com/office/officeart/2005/8/layout/hierarchy2"/>
    <dgm:cxn modelId="{AAF4731D-027D-4CEF-AEF0-ADC8ED6AE97D}" type="presParOf" srcId="{3205BD95-6296-4887-87A0-D086A4FC3251}" destId="{E3CE0D57-FAB2-48A0-BD5E-170A3CD56B6D}" srcOrd="3" destOrd="0" presId="urn:microsoft.com/office/officeart/2005/8/layout/hierarchy2"/>
    <dgm:cxn modelId="{BDCED972-FA0C-4AF9-9727-76582783B98D}" type="presParOf" srcId="{E3CE0D57-FAB2-48A0-BD5E-170A3CD56B6D}" destId="{327BEB6E-F1DC-47FC-9762-21A35BECB8C6}" srcOrd="0" destOrd="0" presId="urn:microsoft.com/office/officeart/2005/8/layout/hierarchy2"/>
    <dgm:cxn modelId="{347DD5E8-59B8-49AB-A263-C58048BE8AC3}" type="presParOf" srcId="{E3CE0D57-FAB2-48A0-BD5E-170A3CD56B6D}" destId="{064ED6CA-EB5C-4EA2-824A-B87F9C80F1EC}" srcOrd="1" destOrd="0" presId="urn:microsoft.com/office/officeart/2005/8/layout/hierarchy2"/>
    <dgm:cxn modelId="{C74A4448-04C3-450B-A7AE-CD9CFA6C902B}" type="presParOf" srcId="{064ED6CA-EB5C-4EA2-824A-B87F9C80F1EC}" destId="{75D4F5B6-2215-4B27-B2B0-DA69C24BE52A}" srcOrd="0" destOrd="0" presId="urn:microsoft.com/office/officeart/2005/8/layout/hierarchy2"/>
    <dgm:cxn modelId="{4DFC50CE-E91B-461E-8CE4-075A23D8BB52}" type="presParOf" srcId="{75D4F5B6-2215-4B27-B2B0-DA69C24BE52A}" destId="{5A97C1FF-88D5-4D5D-9856-98B3672CB9A7}" srcOrd="0" destOrd="0" presId="urn:microsoft.com/office/officeart/2005/8/layout/hierarchy2"/>
    <dgm:cxn modelId="{83428D1C-D58D-4148-966C-6F5181D09662}" type="presParOf" srcId="{064ED6CA-EB5C-4EA2-824A-B87F9C80F1EC}" destId="{22B8B7A2-A16E-467B-8E5D-96DBFA338FE4}" srcOrd="1" destOrd="0" presId="urn:microsoft.com/office/officeart/2005/8/layout/hierarchy2"/>
    <dgm:cxn modelId="{A5EB3069-253A-4DEB-8DFF-1154807FCE11}" type="presParOf" srcId="{22B8B7A2-A16E-467B-8E5D-96DBFA338FE4}" destId="{598DAECF-EC7A-453E-8852-3F03A90B84F4}" srcOrd="0" destOrd="0" presId="urn:microsoft.com/office/officeart/2005/8/layout/hierarchy2"/>
    <dgm:cxn modelId="{98ADDED3-1341-4F55-8A26-1FDAFF6270D8}" type="presParOf" srcId="{22B8B7A2-A16E-467B-8E5D-96DBFA338FE4}" destId="{43C84FEF-66E7-4B52-A5E7-B84C694C6735}" srcOrd="1" destOrd="0" presId="urn:microsoft.com/office/officeart/2005/8/layout/hierarchy2"/>
    <dgm:cxn modelId="{183747F2-A8D6-4B77-98D6-4A0562874CA0}" type="presParOf" srcId="{064ED6CA-EB5C-4EA2-824A-B87F9C80F1EC}" destId="{E2F05718-D378-4E2C-B4AD-A4EAE0EC55CD}" srcOrd="2" destOrd="0" presId="urn:microsoft.com/office/officeart/2005/8/layout/hierarchy2"/>
    <dgm:cxn modelId="{D325B7D6-616B-4DDB-B6EE-7F1D95D05FDF}" type="presParOf" srcId="{E2F05718-D378-4E2C-B4AD-A4EAE0EC55CD}" destId="{29BA4473-9CE5-4468-9D97-EFEBA0A20B4F}" srcOrd="0" destOrd="0" presId="urn:microsoft.com/office/officeart/2005/8/layout/hierarchy2"/>
    <dgm:cxn modelId="{691A7318-1EB5-445F-BEEB-147B514C270F}" type="presParOf" srcId="{064ED6CA-EB5C-4EA2-824A-B87F9C80F1EC}" destId="{55F22C73-D3CF-43E7-9527-DE788999B433}" srcOrd="3" destOrd="0" presId="urn:microsoft.com/office/officeart/2005/8/layout/hierarchy2"/>
    <dgm:cxn modelId="{4756CA6E-4D3D-4CCF-B54E-2CBA9532D93A}" type="presParOf" srcId="{55F22C73-D3CF-43E7-9527-DE788999B433}" destId="{15E7E40F-101C-4E83-9EB6-C658E7B9D3F8}" srcOrd="0" destOrd="0" presId="urn:microsoft.com/office/officeart/2005/8/layout/hierarchy2"/>
    <dgm:cxn modelId="{353479F9-7BE3-4970-98AA-FA1DE5B4F71D}" type="presParOf" srcId="{55F22C73-D3CF-43E7-9527-DE788999B433}" destId="{DC129BE8-E33C-4081-A8D9-65AD9252CFA1}" srcOrd="1" destOrd="0" presId="urn:microsoft.com/office/officeart/2005/8/layout/hierarchy2"/>
    <dgm:cxn modelId="{F3B162BF-0166-450A-AFD4-378AD8BD0783}" type="presParOf" srcId="{3205BD95-6296-4887-87A0-D086A4FC3251}" destId="{853A8BE9-54D2-44D5-93FE-3BB60D15F771}" srcOrd="4" destOrd="0" presId="urn:microsoft.com/office/officeart/2005/8/layout/hierarchy2"/>
    <dgm:cxn modelId="{E0D72344-13D7-4C35-947C-B5FBFF59488D}" type="presParOf" srcId="{853A8BE9-54D2-44D5-93FE-3BB60D15F771}" destId="{12B37069-0D30-4CE5-8744-D949E36BE51F}" srcOrd="0" destOrd="0" presId="urn:microsoft.com/office/officeart/2005/8/layout/hierarchy2"/>
    <dgm:cxn modelId="{662F04D1-9EFB-4739-8A0E-DA47BA5DB2C4}" type="presParOf" srcId="{3205BD95-6296-4887-87A0-D086A4FC3251}" destId="{5ED5E6C1-446D-482A-B84C-1078783E69EE}" srcOrd="5" destOrd="0" presId="urn:microsoft.com/office/officeart/2005/8/layout/hierarchy2"/>
    <dgm:cxn modelId="{691DCDE7-EB0C-4276-920F-28CA0724A463}" type="presParOf" srcId="{5ED5E6C1-446D-482A-B84C-1078783E69EE}" destId="{8FFF3CE8-A77A-43F8-88D3-40C620787405}" srcOrd="0" destOrd="0" presId="urn:microsoft.com/office/officeart/2005/8/layout/hierarchy2"/>
    <dgm:cxn modelId="{D3B51D5D-BF7C-4244-BA5A-66D69A49BC90}" type="presParOf" srcId="{5ED5E6C1-446D-482A-B84C-1078783E69EE}" destId="{2465A70D-E2DC-4580-A457-FBA3187F6BE6}" srcOrd="1" destOrd="0" presId="urn:microsoft.com/office/officeart/2005/8/layout/hierarchy2"/>
    <dgm:cxn modelId="{344E4692-0D7C-486F-8DBD-CFAFA69FA57F}" type="presParOf" srcId="{2465A70D-E2DC-4580-A457-FBA3187F6BE6}" destId="{B710C7B9-6C5A-4CD2-981A-DAB90832FA43}" srcOrd="0" destOrd="0" presId="urn:microsoft.com/office/officeart/2005/8/layout/hierarchy2"/>
    <dgm:cxn modelId="{11B919BC-39CE-4986-92F7-740157529640}" type="presParOf" srcId="{B710C7B9-6C5A-4CD2-981A-DAB90832FA43}" destId="{337DAC47-BEB7-49F6-B032-2C77E09AB07D}" srcOrd="0" destOrd="0" presId="urn:microsoft.com/office/officeart/2005/8/layout/hierarchy2"/>
    <dgm:cxn modelId="{20D9C8B4-8A97-46BD-883F-6429CAB78863}" type="presParOf" srcId="{2465A70D-E2DC-4580-A457-FBA3187F6BE6}" destId="{BFDC689E-002E-479F-912E-D93D3804B792}" srcOrd="1" destOrd="0" presId="urn:microsoft.com/office/officeart/2005/8/layout/hierarchy2"/>
    <dgm:cxn modelId="{D3B8B480-E2B2-4B14-8EF6-9D67EE290869}" type="presParOf" srcId="{BFDC689E-002E-479F-912E-D93D3804B792}" destId="{A5EA4512-5788-4E87-AEFA-BD236CB5570C}" srcOrd="0" destOrd="0" presId="urn:microsoft.com/office/officeart/2005/8/layout/hierarchy2"/>
    <dgm:cxn modelId="{36DF665A-74D5-4C18-BB0E-27B750F70913}" type="presParOf" srcId="{BFDC689E-002E-479F-912E-D93D3804B792}" destId="{21F8D851-F2BF-4159-A118-3BB1DE36FD8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0A117D-D51A-4DC1-8632-20DD778EFB16}" type="doc">
      <dgm:prSet loTypeId="urn:microsoft.com/office/officeart/2005/8/layout/vList3" loCatId="list" qsTypeId="urn:microsoft.com/office/officeart/2005/8/quickstyle/3d2" qsCatId="3D" csTypeId="urn:microsoft.com/office/officeart/2005/8/colors/colorful1" csCatId="colorful" phldr="1"/>
      <dgm:spPr/>
    </dgm:pt>
    <dgm:pt modelId="{882516E9-B0CE-4962-9EE2-A9DDB6C09A14}">
      <dgm:prSet phldrT="[Texto]" custT="1"/>
      <dgm:spPr/>
      <dgm:t>
        <a:bodyPr/>
        <a:lstStyle/>
        <a:p>
          <a:r>
            <a:rPr lang="es-CL" sz="3200" b="1" dirty="0" smtClean="0"/>
            <a:t>Participación Activa Jefes de Servicio</a:t>
          </a:r>
          <a:endParaRPr lang="es-CL" sz="3200" b="1" dirty="0"/>
        </a:p>
      </dgm:t>
    </dgm:pt>
    <dgm:pt modelId="{041AEC39-5D7C-4A62-BBEA-D7B614689ED6}" type="parTrans" cxnId="{4D2291CA-B8FD-450B-9AD0-5E22E32B4315}">
      <dgm:prSet/>
      <dgm:spPr/>
      <dgm:t>
        <a:bodyPr/>
        <a:lstStyle/>
        <a:p>
          <a:endParaRPr lang="es-CL"/>
        </a:p>
      </dgm:t>
    </dgm:pt>
    <dgm:pt modelId="{5A4BFD69-FBE8-48D1-A7A5-681D77830245}" type="sibTrans" cxnId="{4D2291CA-B8FD-450B-9AD0-5E22E32B4315}">
      <dgm:prSet/>
      <dgm:spPr/>
      <dgm:t>
        <a:bodyPr/>
        <a:lstStyle/>
        <a:p>
          <a:endParaRPr lang="es-CL"/>
        </a:p>
      </dgm:t>
    </dgm:pt>
    <dgm:pt modelId="{F1C37121-42F1-4F1B-996B-F407D6F3C3B8}">
      <dgm:prSet phldrT="[Texto]" custT="1"/>
      <dgm:spPr/>
      <dgm:t>
        <a:bodyPr/>
        <a:lstStyle/>
        <a:p>
          <a:r>
            <a:rPr lang="es-CL" sz="3200" b="1" dirty="0" smtClean="0">
              <a:solidFill>
                <a:srgbClr val="002060"/>
              </a:solidFill>
            </a:rPr>
            <a:t>Uso Correcto de la Planilla </a:t>
          </a:r>
        </a:p>
        <a:p>
          <a:r>
            <a:rPr lang="es-CL" sz="3200" b="1" dirty="0" smtClean="0">
              <a:solidFill>
                <a:srgbClr val="002060"/>
              </a:solidFill>
            </a:rPr>
            <a:t>(Instructivo y VC 29/11/2017)</a:t>
          </a:r>
          <a:endParaRPr lang="es-CL" sz="3200" b="1" dirty="0">
            <a:solidFill>
              <a:srgbClr val="002060"/>
            </a:solidFill>
          </a:endParaRPr>
        </a:p>
      </dgm:t>
    </dgm:pt>
    <dgm:pt modelId="{04BF56FB-E308-400F-A19A-B6439D8E9192}" type="parTrans" cxnId="{165DB35F-C7EE-49C0-8810-896438F4A6A7}">
      <dgm:prSet/>
      <dgm:spPr/>
      <dgm:t>
        <a:bodyPr/>
        <a:lstStyle/>
        <a:p>
          <a:endParaRPr lang="es-CL"/>
        </a:p>
      </dgm:t>
    </dgm:pt>
    <dgm:pt modelId="{97558DF4-D7E9-4974-AB81-19333CA2A49F}" type="sibTrans" cxnId="{165DB35F-C7EE-49C0-8810-896438F4A6A7}">
      <dgm:prSet/>
      <dgm:spPr/>
      <dgm:t>
        <a:bodyPr/>
        <a:lstStyle/>
        <a:p>
          <a:endParaRPr lang="es-CL"/>
        </a:p>
      </dgm:t>
    </dgm:pt>
    <dgm:pt modelId="{827F4454-3B3E-4E58-8EF9-99C56F6C457B}">
      <dgm:prSet phldrT="[Texto]" custT="1"/>
      <dgm:spPr/>
      <dgm:t>
        <a:bodyPr/>
        <a:lstStyle/>
        <a:p>
          <a:r>
            <a:rPr lang="es-CL" sz="3200" b="1" dirty="0" smtClean="0"/>
            <a:t>Concordancia con Agenda </a:t>
          </a:r>
          <a:endParaRPr lang="es-CL" sz="3200" b="1" dirty="0"/>
        </a:p>
      </dgm:t>
    </dgm:pt>
    <dgm:pt modelId="{748FAAE6-7EC5-4B09-AF42-07F01067AC45}" type="parTrans" cxnId="{E20F1C69-C3B7-4B93-9A49-72BEE2ECF8F1}">
      <dgm:prSet/>
      <dgm:spPr/>
      <dgm:t>
        <a:bodyPr/>
        <a:lstStyle/>
        <a:p>
          <a:endParaRPr lang="es-CL"/>
        </a:p>
      </dgm:t>
    </dgm:pt>
    <dgm:pt modelId="{B334406C-7184-4F40-AB01-71212D746382}" type="sibTrans" cxnId="{E20F1C69-C3B7-4B93-9A49-72BEE2ECF8F1}">
      <dgm:prSet/>
      <dgm:spPr/>
      <dgm:t>
        <a:bodyPr/>
        <a:lstStyle/>
        <a:p>
          <a:endParaRPr lang="es-CL"/>
        </a:p>
      </dgm:t>
    </dgm:pt>
    <dgm:pt modelId="{61F18F1D-A31A-4B2D-A97A-FDB000827DA7}">
      <dgm:prSet custT="1"/>
      <dgm:spPr/>
      <dgm:t>
        <a:bodyPr/>
        <a:lstStyle/>
        <a:p>
          <a:r>
            <a:rPr lang="es-CL" sz="3200" b="1" dirty="0" smtClean="0">
              <a:solidFill>
                <a:srgbClr val="002060"/>
              </a:solidFill>
            </a:rPr>
            <a:t>Respetar Plazos Establecidos</a:t>
          </a:r>
        </a:p>
        <a:p>
          <a:r>
            <a:rPr lang="es-CL" sz="3200" b="1" dirty="0" smtClean="0">
              <a:solidFill>
                <a:srgbClr val="002060"/>
              </a:solidFill>
            </a:rPr>
            <a:t>Programación 2020 </a:t>
          </a:r>
          <a:endParaRPr lang="es-CL" sz="3200" b="1" dirty="0">
            <a:solidFill>
              <a:srgbClr val="002060"/>
            </a:solidFill>
          </a:endParaRPr>
        </a:p>
      </dgm:t>
    </dgm:pt>
    <dgm:pt modelId="{8E77A2CD-7582-43C2-8146-153B7953CDD2}" type="parTrans" cxnId="{F66BCF2E-2857-42C6-ABBD-089D545DCDCA}">
      <dgm:prSet/>
      <dgm:spPr/>
      <dgm:t>
        <a:bodyPr/>
        <a:lstStyle/>
        <a:p>
          <a:endParaRPr lang="es-CL"/>
        </a:p>
      </dgm:t>
    </dgm:pt>
    <dgm:pt modelId="{25B537E0-DFDA-4116-8BC9-B98C05E4887A}" type="sibTrans" cxnId="{F66BCF2E-2857-42C6-ABBD-089D545DCDCA}">
      <dgm:prSet/>
      <dgm:spPr/>
      <dgm:t>
        <a:bodyPr/>
        <a:lstStyle/>
        <a:p>
          <a:endParaRPr lang="es-CL"/>
        </a:p>
      </dgm:t>
    </dgm:pt>
    <dgm:pt modelId="{324CD6E7-EFE2-4EB0-B5F4-32E200C889CA}">
      <dgm:prSet custT="1"/>
      <dgm:spPr/>
      <dgm:t>
        <a:bodyPr/>
        <a:lstStyle/>
        <a:p>
          <a:r>
            <a:rPr lang="es-CL" sz="3200" b="1" dirty="0" smtClean="0">
              <a:solidFill>
                <a:schemeClr val="tx1"/>
              </a:solidFill>
            </a:rPr>
            <a:t>Registro que permita el levantamiento de lo Realizado</a:t>
          </a:r>
          <a:endParaRPr lang="es-CL" sz="3200" b="1" dirty="0">
            <a:solidFill>
              <a:schemeClr val="tx1"/>
            </a:solidFill>
          </a:endParaRPr>
        </a:p>
      </dgm:t>
    </dgm:pt>
    <dgm:pt modelId="{6E056186-A5DD-4BD6-B44C-2340F2E30FCD}" type="parTrans" cxnId="{59AB621E-392D-482F-AF69-2BC577B07E32}">
      <dgm:prSet/>
      <dgm:spPr/>
      <dgm:t>
        <a:bodyPr/>
        <a:lstStyle/>
        <a:p>
          <a:endParaRPr lang="es-CL"/>
        </a:p>
      </dgm:t>
    </dgm:pt>
    <dgm:pt modelId="{6DD518AA-4734-49AC-B3DB-ECC1594DD551}" type="sibTrans" cxnId="{59AB621E-392D-482F-AF69-2BC577B07E32}">
      <dgm:prSet/>
      <dgm:spPr/>
      <dgm:t>
        <a:bodyPr/>
        <a:lstStyle/>
        <a:p>
          <a:endParaRPr lang="es-CL"/>
        </a:p>
      </dgm:t>
    </dgm:pt>
    <dgm:pt modelId="{E22E9541-6CD6-4B79-8A85-123DEA1A699B}" type="pres">
      <dgm:prSet presAssocID="{CA0A117D-D51A-4DC1-8632-20DD778EFB16}" presName="linearFlow" presStyleCnt="0">
        <dgm:presLayoutVars>
          <dgm:dir/>
          <dgm:resizeHandles val="exact"/>
        </dgm:presLayoutVars>
      </dgm:prSet>
      <dgm:spPr/>
    </dgm:pt>
    <dgm:pt modelId="{166066ED-20A1-4FA3-9DF4-44F4AB0F96CE}" type="pres">
      <dgm:prSet presAssocID="{882516E9-B0CE-4962-9EE2-A9DDB6C09A14}" presName="composite" presStyleCnt="0"/>
      <dgm:spPr/>
    </dgm:pt>
    <dgm:pt modelId="{547DF508-868F-4BEF-AD56-70A8DC47FF7B}" type="pres">
      <dgm:prSet presAssocID="{882516E9-B0CE-4962-9EE2-A9DDB6C09A14}" presName="imgShp" presStyleLbl="fgImgPlace1" presStyleIdx="0" presStyleCnt="5" custScaleX="353132" custScaleY="216905" custLinFactNeighborY="-1523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F0C660C-1767-47A4-924D-094B7D3AD18C}" type="pres">
      <dgm:prSet presAssocID="{882516E9-B0CE-4962-9EE2-A9DDB6C09A14}" presName="txShp" presStyleLbl="node1" presStyleIdx="0" presStyleCnt="5" custScaleX="99902" custScaleY="23313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1912AC4-DE37-4639-9633-107BD68511DB}" type="pres">
      <dgm:prSet presAssocID="{5A4BFD69-FBE8-48D1-A7A5-681D77830245}" presName="spacing" presStyleCnt="0"/>
      <dgm:spPr/>
    </dgm:pt>
    <dgm:pt modelId="{99DC925B-B553-4F5D-93A5-BABB694F23C7}" type="pres">
      <dgm:prSet presAssocID="{F1C37121-42F1-4F1B-996B-F407D6F3C3B8}" presName="composite" presStyleCnt="0"/>
      <dgm:spPr/>
    </dgm:pt>
    <dgm:pt modelId="{169FE281-4531-4044-8056-8AE572B386CF}" type="pres">
      <dgm:prSet presAssocID="{F1C37121-42F1-4F1B-996B-F407D6F3C3B8}" presName="imgShp" presStyleLbl="fgImgPlace1" presStyleIdx="1" presStyleCnt="5" custScaleX="353132" custScaleY="216905" custLinFactNeighborY="-1523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</dgm:pt>
    <dgm:pt modelId="{4892EAD0-131D-414D-8B64-7BD8D928C0CE}" type="pres">
      <dgm:prSet presAssocID="{F1C37121-42F1-4F1B-996B-F407D6F3C3B8}" presName="txShp" presStyleLbl="node1" presStyleIdx="1" presStyleCnt="5" custScaleX="99902" custScaleY="24464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1EF88A9-9998-4B12-A1F8-EED9D98B5CE6}" type="pres">
      <dgm:prSet presAssocID="{97558DF4-D7E9-4974-AB81-19333CA2A49F}" presName="spacing" presStyleCnt="0"/>
      <dgm:spPr/>
    </dgm:pt>
    <dgm:pt modelId="{9B1C6B23-AA3F-474D-9FC3-68165C8D237F}" type="pres">
      <dgm:prSet presAssocID="{827F4454-3B3E-4E58-8EF9-99C56F6C457B}" presName="composite" presStyleCnt="0"/>
      <dgm:spPr/>
    </dgm:pt>
    <dgm:pt modelId="{EC97AF1E-4647-44E7-A1F0-C343A46CD15D}" type="pres">
      <dgm:prSet presAssocID="{827F4454-3B3E-4E58-8EF9-99C56F6C457B}" presName="imgShp" presStyleLbl="fgImgPlace1" presStyleIdx="2" presStyleCnt="5" custScaleX="353132" custScaleY="216905" custLinFactNeighborY="-1523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3000" r="-143000"/>
          </a:stretch>
        </a:blipFill>
      </dgm:spPr>
    </dgm:pt>
    <dgm:pt modelId="{FAB52D8B-116C-4467-93C6-1BEE7983E772}" type="pres">
      <dgm:prSet presAssocID="{827F4454-3B3E-4E58-8EF9-99C56F6C457B}" presName="txShp" presStyleLbl="node1" presStyleIdx="2" presStyleCnt="5" custScaleX="99902" custScaleY="24464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DA24F7C-F66F-46AC-B409-CA9ECE23BE3A}" type="pres">
      <dgm:prSet presAssocID="{B334406C-7184-4F40-AB01-71212D746382}" presName="spacing" presStyleCnt="0"/>
      <dgm:spPr/>
    </dgm:pt>
    <dgm:pt modelId="{CA9125A2-C74B-4766-B373-93BC0815F8A9}" type="pres">
      <dgm:prSet presAssocID="{324CD6E7-EFE2-4EB0-B5F4-32E200C889CA}" presName="composite" presStyleCnt="0"/>
      <dgm:spPr/>
    </dgm:pt>
    <dgm:pt modelId="{942772AB-DB19-44A4-9F29-247749AF5CF7}" type="pres">
      <dgm:prSet presAssocID="{324CD6E7-EFE2-4EB0-B5F4-32E200C889CA}" presName="imgShp" presStyleLbl="fgImgPlace1" presStyleIdx="3" presStyleCnt="5" custScaleX="337792" custScaleY="21690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E557B46-7BB3-4635-9780-06DA0C684D8E}" type="pres">
      <dgm:prSet presAssocID="{324CD6E7-EFE2-4EB0-B5F4-32E200C889CA}" presName="txShp" presStyleLbl="node1" presStyleIdx="3" presStyleCnt="5" custScaleX="99902" custScaleY="24464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B115E0A-8498-45F3-9135-074D58C87A33}" type="pres">
      <dgm:prSet presAssocID="{6DD518AA-4734-49AC-B3DB-ECC1594DD551}" presName="spacing" presStyleCnt="0"/>
      <dgm:spPr/>
    </dgm:pt>
    <dgm:pt modelId="{4944B51F-09BB-477E-BDD1-5F6355E11026}" type="pres">
      <dgm:prSet presAssocID="{61F18F1D-A31A-4B2D-A97A-FDB000827DA7}" presName="composite" presStyleCnt="0"/>
      <dgm:spPr/>
    </dgm:pt>
    <dgm:pt modelId="{28EDF156-1F36-4A37-B34F-09C8FEA5E4DD}" type="pres">
      <dgm:prSet presAssocID="{61F18F1D-A31A-4B2D-A97A-FDB000827DA7}" presName="imgShp" presStyleLbl="fgImgPlace1" presStyleIdx="4" presStyleCnt="5" custScaleX="353132" custScaleY="216905" custLinFactNeighborY="-1523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33CB8C7-E84E-4F3D-87D7-02ED7EFFF4AB}" type="pres">
      <dgm:prSet presAssocID="{61F18F1D-A31A-4B2D-A97A-FDB000827DA7}" presName="txShp" presStyleLbl="node1" presStyleIdx="4" presStyleCnt="5" custScaleX="99902" custScaleY="24464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5B59B991-1CB4-4422-932F-FC906A2B0441}" type="presOf" srcId="{324CD6E7-EFE2-4EB0-B5F4-32E200C889CA}" destId="{AE557B46-7BB3-4635-9780-06DA0C684D8E}" srcOrd="0" destOrd="0" presId="urn:microsoft.com/office/officeart/2005/8/layout/vList3"/>
    <dgm:cxn modelId="{165DB35F-C7EE-49C0-8810-896438F4A6A7}" srcId="{CA0A117D-D51A-4DC1-8632-20DD778EFB16}" destId="{F1C37121-42F1-4F1B-996B-F407D6F3C3B8}" srcOrd="1" destOrd="0" parTransId="{04BF56FB-E308-400F-A19A-B6439D8E9192}" sibTransId="{97558DF4-D7E9-4974-AB81-19333CA2A49F}"/>
    <dgm:cxn modelId="{E20F1C69-C3B7-4B93-9A49-72BEE2ECF8F1}" srcId="{CA0A117D-D51A-4DC1-8632-20DD778EFB16}" destId="{827F4454-3B3E-4E58-8EF9-99C56F6C457B}" srcOrd="2" destOrd="0" parTransId="{748FAAE6-7EC5-4B09-AF42-07F01067AC45}" sibTransId="{B334406C-7184-4F40-AB01-71212D746382}"/>
    <dgm:cxn modelId="{59AB621E-392D-482F-AF69-2BC577B07E32}" srcId="{CA0A117D-D51A-4DC1-8632-20DD778EFB16}" destId="{324CD6E7-EFE2-4EB0-B5F4-32E200C889CA}" srcOrd="3" destOrd="0" parTransId="{6E056186-A5DD-4BD6-B44C-2340F2E30FCD}" sibTransId="{6DD518AA-4734-49AC-B3DB-ECC1594DD551}"/>
    <dgm:cxn modelId="{75A58B13-8A68-482D-A622-B2F817FFAFFC}" type="presOf" srcId="{F1C37121-42F1-4F1B-996B-F407D6F3C3B8}" destId="{4892EAD0-131D-414D-8B64-7BD8D928C0CE}" srcOrd="0" destOrd="0" presId="urn:microsoft.com/office/officeart/2005/8/layout/vList3"/>
    <dgm:cxn modelId="{94590CE8-FAC4-416D-B9ED-50D67BFB35FA}" type="presOf" srcId="{CA0A117D-D51A-4DC1-8632-20DD778EFB16}" destId="{E22E9541-6CD6-4B79-8A85-123DEA1A699B}" srcOrd="0" destOrd="0" presId="urn:microsoft.com/office/officeart/2005/8/layout/vList3"/>
    <dgm:cxn modelId="{F66BCF2E-2857-42C6-ABBD-089D545DCDCA}" srcId="{CA0A117D-D51A-4DC1-8632-20DD778EFB16}" destId="{61F18F1D-A31A-4B2D-A97A-FDB000827DA7}" srcOrd="4" destOrd="0" parTransId="{8E77A2CD-7582-43C2-8146-153B7953CDD2}" sibTransId="{25B537E0-DFDA-4116-8BC9-B98C05E4887A}"/>
    <dgm:cxn modelId="{C79F43D9-D876-4C9F-936A-9A2A59FD8CCA}" type="presOf" srcId="{61F18F1D-A31A-4B2D-A97A-FDB000827DA7}" destId="{633CB8C7-E84E-4F3D-87D7-02ED7EFFF4AB}" srcOrd="0" destOrd="0" presId="urn:microsoft.com/office/officeart/2005/8/layout/vList3"/>
    <dgm:cxn modelId="{4D2291CA-B8FD-450B-9AD0-5E22E32B4315}" srcId="{CA0A117D-D51A-4DC1-8632-20DD778EFB16}" destId="{882516E9-B0CE-4962-9EE2-A9DDB6C09A14}" srcOrd="0" destOrd="0" parTransId="{041AEC39-5D7C-4A62-BBEA-D7B614689ED6}" sibTransId="{5A4BFD69-FBE8-48D1-A7A5-681D77830245}"/>
    <dgm:cxn modelId="{86B9DA76-CDBB-4E45-9164-AD78DA40D289}" type="presOf" srcId="{827F4454-3B3E-4E58-8EF9-99C56F6C457B}" destId="{FAB52D8B-116C-4467-93C6-1BEE7983E772}" srcOrd="0" destOrd="0" presId="urn:microsoft.com/office/officeart/2005/8/layout/vList3"/>
    <dgm:cxn modelId="{2CFACD94-8599-4C0E-902A-25003AD7E976}" type="presOf" srcId="{882516E9-B0CE-4962-9EE2-A9DDB6C09A14}" destId="{4F0C660C-1767-47A4-924D-094B7D3AD18C}" srcOrd="0" destOrd="0" presId="urn:microsoft.com/office/officeart/2005/8/layout/vList3"/>
    <dgm:cxn modelId="{B71E5EF6-A161-4F8D-8707-0D509B38BFA9}" type="presParOf" srcId="{E22E9541-6CD6-4B79-8A85-123DEA1A699B}" destId="{166066ED-20A1-4FA3-9DF4-44F4AB0F96CE}" srcOrd="0" destOrd="0" presId="urn:microsoft.com/office/officeart/2005/8/layout/vList3"/>
    <dgm:cxn modelId="{E0C17DFB-12AC-4201-8760-DFF0B0C07318}" type="presParOf" srcId="{166066ED-20A1-4FA3-9DF4-44F4AB0F96CE}" destId="{547DF508-868F-4BEF-AD56-70A8DC47FF7B}" srcOrd="0" destOrd="0" presId="urn:microsoft.com/office/officeart/2005/8/layout/vList3"/>
    <dgm:cxn modelId="{67D3A05E-40A5-4F23-8641-19AFAE900AB7}" type="presParOf" srcId="{166066ED-20A1-4FA3-9DF4-44F4AB0F96CE}" destId="{4F0C660C-1767-47A4-924D-094B7D3AD18C}" srcOrd="1" destOrd="0" presId="urn:microsoft.com/office/officeart/2005/8/layout/vList3"/>
    <dgm:cxn modelId="{845A6390-69DE-480E-BB33-CD4D3F5BD118}" type="presParOf" srcId="{E22E9541-6CD6-4B79-8A85-123DEA1A699B}" destId="{61912AC4-DE37-4639-9633-107BD68511DB}" srcOrd="1" destOrd="0" presId="urn:microsoft.com/office/officeart/2005/8/layout/vList3"/>
    <dgm:cxn modelId="{2757CACD-F0AD-4A0B-8794-9C7A2EAA728A}" type="presParOf" srcId="{E22E9541-6CD6-4B79-8A85-123DEA1A699B}" destId="{99DC925B-B553-4F5D-93A5-BABB694F23C7}" srcOrd="2" destOrd="0" presId="urn:microsoft.com/office/officeart/2005/8/layout/vList3"/>
    <dgm:cxn modelId="{4589375E-1B3A-4277-8EE3-236F2401DDDA}" type="presParOf" srcId="{99DC925B-B553-4F5D-93A5-BABB694F23C7}" destId="{169FE281-4531-4044-8056-8AE572B386CF}" srcOrd="0" destOrd="0" presId="urn:microsoft.com/office/officeart/2005/8/layout/vList3"/>
    <dgm:cxn modelId="{52C85774-5287-459C-BFB8-C1604298235C}" type="presParOf" srcId="{99DC925B-B553-4F5D-93A5-BABB694F23C7}" destId="{4892EAD0-131D-414D-8B64-7BD8D928C0CE}" srcOrd="1" destOrd="0" presId="urn:microsoft.com/office/officeart/2005/8/layout/vList3"/>
    <dgm:cxn modelId="{4A1ADB55-CBFE-401E-A99C-F0D6D227C8AD}" type="presParOf" srcId="{E22E9541-6CD6-4B79-8A85-123DEA1A699B}" destId="{F1EF88A9-9998-4B12-A1F8-EED9D98B5CE6}" srcOrd="3" destOrd="0" presId="urn:microsoft.com/office/officeart/2005/8/layout/vList3"/>
    <dgm:cxn modelId="{0F1FCBBC-AA93-4B9D-BE51-DFE1528DBECD}" type="presParOf" srcId="{E22E9541-6CD6-4B79-8A85-123DEA1A699B}" destId="{9B1C6B23-AA3F-474D-9FC3-68165C8D237F}" srcOrd="4" destOrd="0" presId="urn:microsoft.com/office/officeart/2005/8/layout/vList3"/>
    <dgm:cxn modelId="{C9687559-EB98-4113-AC0E-BE46E6BD61E9}" type="presParOf" srcId="{9B1C6B23-AA3F-474D-9FC3-68165C8D237F}" destId="{EC97AF1E-4647-44E7-A1F0-C343A46CD15D}" srcOrd="0" destOrd="0" presId="urn:microsoft.com/office/officeart/2005/8/layout/vList3"/>
    <dgm:cxn modelId="{C9D23BDB-37C0-450B-A66C-F7A0D5D1C084}" type="presParOf" srcId="{9B1C6B23-AA3F-474D-9FC3-68165C8D237F}" destId="{FAB52D8B-116C-4467-93C6-1BEE7983E772}" srcOrd="1" destOrd="0" presId="urn:microsoft.com/office/officeart/2005/8/layout/vList3"/>
    <dgm:cxn modelId="{EE086E65-5857-4241-9F8A-88DFED1610AF}" type="presParOf" srcId="{E22E9541-6CD6-4B79-8A85-123DEA1A699B}" destId="{9DA24F7C-F66F-46AC-B409-CA9ECE23BE3A}" srcOrd="5" destOrd="0" presId="urn:microsoft.com/office/officeart/2005/8/layout/vList3"/>
    <dgm:cxn modelId="{F7AB0EE0-A463-49C6-BDAC-7BD5F90B1FA3}" type="presParOf" srcId="{E22E9541-6CD6-4B79-8A85-123DEA1A699B}" destId="{CA9125A2-C74B-4766-B373-93BC0815F8A9}" srcOrd="6" destOrd="0" presId="urn:microsoft.com/office/officeart/2005/8/layout/vList3"/>
    <dgm:cxn modelId="{188B2169-0BAE-4194-8485-51F560BCDB12}" type="presParOf" srcId="{CA9125A2-C74B-4766-B373-93BC0815F8A9}" destId="{942772AB-DB19-44A4-9F29-247749AF5CF7}" srcOrd="0" destOrd="0" presId="urn:microsoft.com/office/officeart/2005/8/layout/vList3"/>
    <dgm:cxn modelId="{E03D6CA2-3613-40BA-9A7C-F07E1AAF9B0F}" type="presParOf" srcId="{CA9125A2-C74B-4766-B373-93BC0815F8A9}" destId="{AE557B46-7BB3-4635-9780-06DA0C684D8E}" srcOrd="1" destOrd="0" presId="urn:microsoft.com/office/officeart/2005/8/layout/vList3"/>
    <dgm:cxn modelId="{7DFDCC27-48CC-494A-8DBF-93BAC5EE144D}" type="presParOf" srcId="{E22E9541-6CD6-4B79-8A85-123DEA1A699B}" destId="{9B115E0A-8498-45F3-9135-074D58C87A33}" srcOrd="7" destOrd="0" presId="urn:microsoft.com/office/officeart/2005/8/layout/vList3"/>
    <dgm:cxn modelId="{A6F759D5-4AF5-46E0-85EA-D5A3B4742D51}" type="presParOf" srcId="{E22E9541-6CD6-4B79-8A85-123DEA1A699B}" destId="{4944B51F-09BB-477E-BDD1-5F6355E11026}" srcOrd="8" destOrd="0" presId="urn:microsoft.com/office/officeart/2005/8/layout/vList3"/>
    <dgm:cxn modelId="{BC880528-6EBA-4873-A1B0-7BE01B4C6F68}" type="presParOf" srcId="{4944B51F-09BB-477E-BDD1-5F6355E11026}" destId="{28EDF156-1F36-4A37-B34F-09C8FEA5E4DD}" srcOrd="0" destOrd="0" presId="urn:microsoft.com/office/officeart/2005/8/layout/vList3"/>
    <dgm:cxn modelId="{0EE9D1D0-7937-4809-BB66-CBF475DB50A7}" type="presParOf" srcId="{4944B51F-09BB-477E-BDD1-5F6355E11026}" destId="{633CB8C7-E84E-4F3D-87D7-02ED7EFFF4A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E44E4-B264-421E-823D-789995B9BFA7}">
      <dsp:nvSpPr>
        <dsp:cNvPr id="0" name=""/>
        <dsp:cNvSpPr/>
      </dsp:nvSpPr>
      <dsp:spPr>
        <a:xfrm>
          <a:off x="0" y="2216303"/>
          <a:ext cx="2660184" cy="19261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1" kern="1200" dirty="0" smtClean="0"/>
            <a:t>Optimizar la Oferta de horas Profesionales Disponibles en la Red</a:t>
          </a:r>
          <a:endParaRPr lang="es-CL" sz="2400" b="1" kern="1200" dirty="0"/>
        </a:p>
      </dsp:txBody>
      <dsp:txXfrm>
        <a:off x="56414" y="2272717"/>
        <a:ext cx="2547356" cy="1813292"/>
      </dsp:txXfrm>
    </dsp:sp>
    <dsp:sp modelId="{83A3941A-2973-46CE-815F-34672448A8A1}">
      <dsp:nvSpPr>
        <dsp:cNvPr id="0" name=""/>
        <dsp:cNvSpPr/>
      </dsp:nvSpPr>
      <dsp:spPr>
        <a:xfrm rot="17270967">
          <a:off x="1897373" y="2116512"/>
          <a:ext cx="2199943" cy="31653"/>
        </a:xfrm>
        <a:custGeom>
          <a:avLst/>
          <a:gdLst/>
          <a:ahLst/>
          <a:cxnLst/>
          <a:rect l="0" t="0" r="0" b="0"/>
          <a:pathLst>
            <a:path>
              <a:moveTo>
                <a:pt x="0" y="15826"/>
              </a:moveTo>
              <a:lnTo>
                <a:pt x="2199943" y="1582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700" kern="1200"/>
        </a:p>
      </dsp:txBody>
      <dsp:txXfrm>
        <a:off x="2942346" y="2077340"/>
        <a:ext cx="109997" cy="109997"/>
      </dsp:txXfrm>
    </dsp:sp>
    <dsp:sp modelId="{9C66F5C2-53CA-4F1D-BACD-0496F7CB83C2}">
      <dsp:nvSpPr>
        <dsp:cNvPr id="0" name=""/>
        <dsp:cNvSpPr/>
      </dsp:nvSpPr>
      <dsp:spPr>
        <a:xfrm>
          <a:off x="3334505" y="579090"/>
          <a:ext cx="2024894" cy="1012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1" kern="1200" dirty="0" smtClean="0"/>
            <a:t>Aumento en el número de Atenciones</a:t>
          </a:r>
          <a:endParaRPr lang="es-CL" sz="2400" b="1" kern="1200" dirty="0"/>
        </a:p>
      </dsp:txBody>
      <dsp:txXfrm>
        <a:off x="3364159" y="608744"/>
        <a:ext cx="1965586" cy="953139"/>
      </dsp:txXfrm>
    </dsp:sp>
    <dsp:sp modelId="{E3AD935D-C0BE-4081-AEB1-BCCE0879474B}">
      <dsp:nvSpPr>
        <dsp:cNvPr id="0" name=""/>
        <dsp:cNvSpPr/>
      </dsp:nvSpPr>
      <dsp:spPr>
        <a:xfrm rot="20052929">
          <a:off x="5293876" y="783217"/>
          <a:ext cx="1316218" cy="31653"/>
        </a:xfrm>
        <a:custGeom>
          <a:avLst/>
          <a:gdLst/>
          <a:ahLst/>
          <a:cxnLst/>
          <a:rect l="0" t="0" r="0" b="0"/>
          <a:pathLst>
            <a:path>
              <a:moveTo>
                <a:pt x="0" y="15826"/>
              </a:moveTo>
              <a:lnTo>
                <a:pt x="1316218" y="1582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5919079" y="766139"/>
        <a:ext cx="65810" cy="65810"/>
      </dsp:txXfrm>
    </dsp:sp>
    <dsp:sp modelId="{5F8A8328-A960-4295-97D4-DE61AD985CA4}">
      <dsp:nvSpPr>
        <dsp:cNvPr id="0" name=""/>
        <dsp:cNvSpPr/>
      </dsp:nvSpPr>
      <dsp:spPr>
        <a:xfrm>
          <a:off x="6544570" y="6551"/>
          <a:ext cx="3918778" cy="1012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CL" sz="2100" b="1" kern="1200" dirty="0" smtClean="0">
              <a:solidFill>
                <a:srgbClr val="002060"/>
              </a:solidFill>
            </a:rPr>
            <a:t>Consultas Médicas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CL" sz="2100" b="1" kern="1200" dirty="0" smtClean="0">
              <a:solidFill>
                <a:srgbClr val="002060"/>
              </a:solidFill>
            </a:rPr>
            <a:t>09/2018: 276,056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CL" sz="2100" b="1" kern="1200" dirty="0" smtClean="0">
              <a:solidFill>
                <a:srgbClr val="002060"/>
              </a:solidFill>
            </a:rPr>
            <a:t>09/2019: 434.528</a:t>
          </a:r>
          <a:endParaRPr lang="es-CL" sz="2100" b="1" kern="1200" dirty="0">
            <a:solidFill>
              <a:srgbClr val="002060"/>
            </a:solidFill>
          </a:endParaRPr>
        </a:p>
      </dsp:txBody>
      <dsp:txXfrm>
        <a:off x="6574224" y="36205"/>
        <a:ext cx="3859470" cy="953139"/>
      </dsp:txXfrm>
    </dsp:sp>
    <dsp:sp modelId="{8DE3E7D3-65E6-407D-BFEF-134C7A3664FD}">
      <dsp:nvSpPr>
        <dsp:cNvPr id="0" name=""/>
        <dsp:cNvSpPr/>
      </dsp:nvSpPr>
      <dsp:spPr>
        <a:xfrm rot="1592023">
          <a:off x="5289635" y="1365374"/>
          <a:ext cx="1324699" cy="31653"/>
        </a:xfrm>
        <a:custGeom>
          <a:avLst/>
          <a:gdLst/>
          <a:ahLst/>
          <a:cxnLst/>
          <a:rect l="0" t="0" r="0" b="0"/>
          <a:pathLst>
            <a:path>
              <a:moveTo>
                <a:pt x="0" y="15826"/>
              </a:moveTo>
              <a:lnTo>
                <a:pt x="1324699" y="1582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5918867" y="1348084"/>
        <a:ext cx="66234" cy="66234"/>
      </dsp:txXfrm>
    </dsp:sp>
    <dsp:sp modelId="{D8876ED0-283A-4FAC-A73C-F87ECA018DFF}">
      <dsp:nvSpPr>
        <dsp:cNvPr id="0" name=""/>
        <dsp:cNvSpPr/>
      </dsp:nvSpPr>
      <dsp:spPr>
        <a:xfrm>
          <a:off x="6544570" y="1170865"/>
          <a:ext cx="3928659" cy="1012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CL" sz="2300" b="1" kern="1200" dirty="0" smtClean="0">
              <a:solidFill>
                <a:srgbClr val="002060"/>
              </a:solidFill>
            </a:rPr>
            <a:t>Consultas Prof. No Médicos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CL" sz="2300" b="1" kern="1200" dirty="0" smtClean="0">
              <a:solidFill>
                <a:srgbClr val="002060"/>
              </a:solidFill>
            </a:rPr>
            <a:t>09/2018: 135.634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CL" sz="2300" b="1" kern="1200" dirty="0" smtClean="0">
              <a:solidFill>
                <a:srgbClr val="002060"/>
              </a:solidFill>
            </a:rPr>
            <a:t>09/2019: 260.681</a:t>
          </a:r>
          <a:endParaRPr lang="es-CL" sz="2300" b="1" kern="1200" dirty="0">
            <a:solidFill>
              <a:srgbClr val="002060"/>
            </a:solidFill>
          </a:endParaRPr>
        </a:p>
      </dsp:txBody>
      <dsp:txXfrm>
        <a:off x="6574224" y="1200519"/>
        <a:ext cx="3869351" cy="953139"/>
      </dsp:txXfrm>
    </dsp:sp>
    <dsp:sp modelId="{0DDCA2A7-1DBE-43E5-9305-364245CBF1EE}">
      <dsp:nvSpPr>
        <dsp:cNvPr id="0" name=""/>
        <dsp:cNvSpPr/>
      </dsp:nvSpPr>
      <dsp:spPr>
        <a:xfrm rot="20962026">
          <a:off x="2654294" y="3100238"/>
          <a:ext cx="686100" cy="31653"/>
        </a:xfrm>
        <a:custGeom>
          <a:avLst/>
          <a:gdLst/>
          <a:ahLst/>
          <a:cxnLst/>
          <a:rect l="0" t="0" r="0" b="0"/>
          <a:pathLst>
            <a:path>
              <a:moveTo>
                <a:pt x="0" y="15826"/>
              </a:moveTo>
              <a:lnTo>
                <a:pt x="686100" y="1582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2980192" y="3098913"/>
        <a:ext cx="34305" cy="34305"/>
      </dsp:txXfrm>
    </dsp:sp>
    <dsp:sp modelId="{327BEB6E-F1DC-47FC-9762-21A35BECB8C6}">
      <dsp:nvSpPr>
        <dsp:cNvPr id="0" name=""/>
        <dsp:cNvSpPr/>
      </dsp:nvSpPr>
      <dsp:spPr>
        <a:xfrm>
          <a:off x="3334505" y="2546543"/>
          <a:ext cx="2024894" cy="1012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1" kern="1200" dirty="0" smtClean="0"/>
            <a:t>Disminución en las Listas de Espera.</a:t>
          </a:r>
          <a:endParaRPr lang="es-CL" sz="2400" b="1" kern="1200" dirty="0"/>
        </a:p>
      </dsp:txBody>
      <dsp:txXfrm>
        <a:off x="3364159" y="2576197"/>
        <a:ext cx="1965586" cy="953139"/>
      </dsp:txXfrm>
    </dsp:sp>
    <dsp:sp modelId="{75D4F5B6-2215-4B27-B2B0-DA69C24BE52A}">
      <dsp:nvSpPr>
        <dsp:cNvPr id="0" name=""/>
        <dsp:cNvSpPr/>
      </dsp:nvSpPr>
      <dsp:spPr>
        <a:xfrm rot="20934318">
          <a:off x="5348113" y="2920736"/>
          <a:ext cx="1207742" cy="31653"/>
        </a:xfrm>
        <a:custGeom>
          <a:avLst/>
          <a:gdLst/>
          <a:ahLst/>
          <a:cxnLst/>
          <a:rect l="0" t="0" r="0" b="0"/>
          <a:pathLst>
            <a:path>
              <a:moveTo>
                <a:pt x="0" y="15826"/>
              </a:moveTo>
              <a:lnTo>
                <a:pt x="1207742" y="1582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5921791" y="2906370"/>
        <a:ext cx="60387" cy="60387"/>
      </dsp:txXfrm>
    </dsp:sp>
    <dsp:sp modelId="{598DAECF-EC7A-453E-8852-3F03A90B84F4}">
      <dsp:nvSpPr>
        <dsp:cNvPr id="0" name=""/>
        <dsp:cNvSpPr/>
      </dsp:nvSpPr>
      <dsp:spPr>
        <a:xfrm>
          <a:off x="6544570" y="2335180"/>
          <a:ext cx="3940606" cy="9703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L" sz="2300" b="1" kern="1200" dirty="0" err="1" smtClean="0">
              <a:solidFill>
                <a:srgbClr val="002060"/>
              </a:solidFill>
            </a:rPr>
            <a:t>Ejm</a:t>
          </a:r>
          <a:r>
            <a:rPr lang="es-CL" sz="2300" b="1" kern="1200" dirty="0" smtClean="0">
              <a:solidFill>
                <a:srgbClr val="002060"/>
              </a:solidFill>
            </a:rPr>
            <a:t>. LECNE 2017 hacia atrás</a:t>
          </a:r>
        </a:p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L" sz="2300" b="1" kern="1200" dirty="0" smtClean="0">
              <a:solidFill>
                <a:srgbClr val="002060"/>
              </a:solidFill>
            </a:rPr>
            <a:t>LB COMGES 2019: 19.340</a:t>
          </a:r>
        </a:p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L" sz="2300" b="1" kern="1200" dirty="0" smtClean="0">
              <a:solidFill>
                <a:srgbClr val="002060"/>
              </a:solidFill>
            </a:rPr>
            <a:t>Al 30/09/2019: 2.017</a:t>
          </a:r>
        </a:p>
      </dsp:txBody>
      <dsp:txXfrm>
        <a:off x="6572991" y="2363601"/>
        <a:ext cx="3883764" cy="913517"/>
      </dsp:txXfrm>
    </dsp:sp>
    <dsp:sp modelId="{E2F05718-D378-4E2C-B4AD-A4EAE0EC55CD}">
      <dsp:nvSpPr>
        <dsp:cNvPr id="0" name=""/>
        <dsp:cNvSpPr/>
      </dsp:nvSpPr>
      <dsp:spPr>
        <a:xfrm rot="2356469">
          <a:off x="5186491" y="3521525"/>
          <a:ext cx="1530986" cy="31653"/>
        </a:xfrm>
        <a:custGeom>
          <a:avLst/>
          <a:gdLst/>
          <a:ahLst/>
          <a:cxnLst/>
          <a:rect l="0" t="0" r="0" b="0"/>
          <a:pathLst>
            <a:path>
              <a:moveTo>
                <a:pt x="0" y="15826"/>
              </a:moveTo>
              <a:lnTo>
                <a:pt x="1530986" y="1582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5913710" y="3499077"/>
        <a:ext cx="76549" cy="76549"/>
      </dsp:txXfrm>
    </dsp:sp>
    <dsp:sp modelId="{15E7E40F-101C-4E83-9EB6-C658E7B9D3F8}">
      <dsp:nvSpPr>
        <dsp:cNvPr id="0" name=""/>
        <dsp:cNvSpPr/>
      </dsp:nvSpPr>
      <dsp:spPr>
        <a:xfrm>
          <a:off x="6544570" y="3457407"/>
          <a:ext cx="3919851" cy="11290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CL" sz="2300" b="1" kern="1200" dirty="0" smtClean="0">
              <a:solidFill>
                <a:srgbClr val="002060"/>
              </a:solidFill>
            </a:rPr>
            <a:t>LECNE 2018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CL" sz="2300" b="1" kern="1200" dirty="0" smtClean="0">
              <a:solidFill>
                <a:srgbClr val="002060"/>
              </a:solidFill>
            </a:rPr>
            <a:t>LB Enero 2019: 40.701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CL" sz="2300" b="1" kern="1200" dirty="0" smtClean="0">
              <a:solidFill>
                <a:srgbClr val="002060"/>
              </a:solidFill>
            </a:rPr>
            <a:t>Al 30/09/2019: 17.725</a:t>
          </a:r>
          <a:endParaRPr lang="es-CL" sz="2300" b="1" kern="1200" dirty="0">
            <a:solidFill>
              <a:srgbClr val="002060"/>
            </a:solidFill>
          </a:endParaRPr>
        </a:p>
      </dsp:txBody>
      <dsp:txXfrm>
        <a:off x="6577639" y="3490476"/>
        <a:ext cx="3853713" cy="1062922"/>
      </dsp:txXfrm>
    </dsp:sp>
    <dsp:sp modelId="{853A8BE9-54D2-44D5-93FE-3BB60D15F771}">
      <dsp:nvSpPr>
        <dsp:cNvPr id="0" name=""/>
        <dsp:cNvSpPr/>
      </dsp:nvSpPr>
      <dsp:spPr>
        <a:xfrm rot="4310293">
          <a:off x="1915667" y="4191325"/>
          <a:ext cx="2163354" cy="31653"/>
        </a:xfrm>
        <a:custGeom>
          <a:avLst/>
          <a:gdLst/>
          <a:ahLst/>
          <a:cxnLst/>
          <a:rect l="0" t="0" r="0" b="0"/>
          <a:pathLst>
            <a:path>
              <a:moveTo>
                <a:pt x="0" y="15826"/>
              </a:moveTo>
              <a:lnTo>
                <a:pt x="2163354" y="1582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700" kern="1200"/>
        </a:p>
      </dsp:txBody>
      <dsp:txXfrm>
        <a:off x="2943261" y="4153068"/>
        <a:ext cx="108167" cy="108167"/>
      </dsp:txXfrm>
    </dsp:sp>
    <dsp:sp modelId="{8FFF3CE8-A77A-43F8-88D3-40C620787405}">
      <dsp:nvSpPr>
        <dsp:cNvPr id="0" name=""/>
        <dsp:cNvSpPr/>
      </dsp:nvSpPr>
      <dsp:spPr>
        <a:xfrm>
          <a:off x="3334505" y="4728716"/>
          <a:ext cx="2024894" cy="1012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1" kern="1200" dirty="0" smtClean="0"/>
            <a:t>Identificación de Brechas</a:t>
          </a:r>
          <a:endParaRPr lang="es-CL" sz="2400" b="1" kern="1200" dirty="0"/>
        </a:p>
      </dsp:txBody>
      <dsp:txXfrm>
        <a:off x="3364159" y="4758370"/>
        <a:ext cx="1965586" cy="953139"/>
      </dsp:txXfrm>
    </dsp:sp>
    <dsp:sp modelId="{B710C7B9-6C5A-4CD2-981A-DAB90832FA43}">
      <dsp:nvSpPr>
        <dsp:cNvPr id="0" name=""/>
        <dsp:cNvSpPr/>
      </dsp:nvSpPr>
      <dsp:spPr>
        <a:xfrm rot="27898">
          <a:off x="5359380" y="5223922"/>
          <a:ext cx="1185209" cy="31653"/>
        </a:xfrm>
        <a:custGeom>
          <a:avLst/>
          <a:gdLst/>
          <a:ahLst/>
          <a:cxnLst/>
          <a:rect l="0" t="0" r="0" b="0"/>
          <a:pathLst>
            <a:path>
              <a:moveTo>
                <a:pt x="0" y="15826"/>
              </a:moveTo>
              <a:lnTo>
                <a:pt x="1185209" y="1582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5922354" y="5210119"/>
        <a:ext cx="59260" cy="59260"/>
      </dsp:txXfrm>
    </dsp:sp>
    <dsp:sp modelId="{A5EA4512-5788-4E87-AEFA-BD236CB5570C}">
      <dsp:nvSpPr>
        <dsp:cNvPr id="0" name=""/>
        <dsp:cNvSpPr/>
      </dsp:nvSpPr>
      <dsp:spPr>
        <a:xfrm>
          <a:off x="6544570" y="4738335"/>
          <a:ext cx="3945993" cy="1012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CL" sz="2300" b="1" kern="1200" dirty="0" smtClean="0">
              <a:solidFill>
                <a:srgbClr val="002060"/>
              </a:solidFill>
            </a:rPr>
            <a:t>Distintas Estrategias: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CL" sz="2300" b="1" kern="1200" dirty="0" smtClean="0">
              <a:solidFill>
                <a:srgbClr val="002060"/>
              </a:solidFill>
            </a:rPr>
            <a:t>Compra de Servicios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CL" sz="2300" b="1" kern="1200" dirty="0" smtClean="0">
              <a:solidFill>
                <a:srgbClr val="002060"/>
              </a:solidFill>
            </a:rPr>
            <a:t>Inyección RRHH</a:t>
          </a:r>
          <a:endParaRPr lang="es-CL" sz="2300" b="1" kern="1200" dirty="0">
            <a:solidFill>
              <a:srgbClr val="002060"/>
            </a:solidFill>
          </a:endParaRPr>
        </a:p>
      </dsp:txBody>
      <dsp:txXfrm>
        <a:off x="6574224" y="4767989"/>
        <a:ext cx="3886685" cy="953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C660C-1767-47A4-924D-094B7D3AD18C}">
      <dsp:nvSpPr>
        <dsp:cNvPr id="0" name=""/>
        <dsp:cNvSpPr/>
      </dsp:nvSpPr>
      <dsp:spPr>
        <a:xfrm rot="10800000">
          <a:off x="2115192" y="351"/>
          <a:ext cx="6834512" cy="1021991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3306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b="1" kern="1200" dirty="0" smtClean="0"/>
            <a:t>Participación Activa Jefes de Servicio</a:t>
          </a:r>
          <a:endParaRPr lang="es-CL" sz="3200" b="1" kern="1200" dirty="0"/>
        </a:p>
      </dsp:txBody>
      <dsp:txXfrm rot="10800000">
        <a:off x="2370690" y="351"/>
        <a:ext cx="6579014" cy="1021991"/>
      </dsp:txXfrm>
    </dsp:sp>
    <dsp:sp modelId="{547DF508-868F-4BEF-AD56-70A8DC47FF7B}">
      <dsp:nvSpPr>
        <dsp:cNvPr id="0" name=""/>
        <dsp:cNvSpPr/>
      </dsp:nvSpPr>
      <dsp:spPr>
        <a:xfrm>
          <a:off x="1337839" y="0"/>
          <a:ext cx="1548001" cy="95083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92EAD0-131D-414D-8B64-7BD8D928C0CE}">
      <dsp:nvSpPr>
        <dsp:cNvPr id="0" name=""/>
        <dsp:cNvSpPr/>
      </dsp:nvSpPr>
      <dsp:spPr>
        <a:xfrm rot="10800000">
          <a:off x="2115192" y="1153198"/>
          <a:ext cx="6834512" cy="1072429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3306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b="1" kern="1200" dirty="0" smtClean="0">
              <a:solidFill>
                <a:srgbClr val="002060"/>
              </a:solidFill>
            </a:rPr>
            <a:t>Uso Correcto de la Planilla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b="1" kern="1200" dirty="0" smtClean="0">
              <a:solidFill>
                <a:srgbClr val="002060"/>
              </a:solidFill>
            </a:rPr>
            <a:t>(Instructivo y VC 29/11/2017)</a:t>
          </a:r>
          <a:endParaRPr lang="es-CL" sz="3200" b="1" kern="1200" dirty="0">
            <a:solidFill>
              <a:srgbClr val="002060"/>
            </a:solidFill>
          </a:endParaRPr>
        </a:p>
      </dsp:txBody>
      <dsp:txXfrm rot="10800000">
        <a:off x="2383299" y="1153198"/>
        <a:ext cx="6566405" cy="1072429"/>
      </dsp:txXfrm>
    </dsp:sp>
    <dsp:sp modelId="{169FE281-4531-4044-8056-8AE572B386CF}">
      <dsp:nvSpPr>
        <dsp:cNvPr id="0" name=""/>
        <dsp:cNvSpPr/>
      </dsp:nvSpPr>
      <dsp:spPr>
        <a:xfrm>
          <a:off x="1337839" y="1147203"/>
          <a:ext cx="1548001" cy="95083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B52D8B-116C-4467-93C6-1BEE7983E772}">
      <dsp:nvSpPr>
        <dsp:cNvPr id="0" name=""/>
        <dsp:cNvSpPr/>
      </dsp:nvSpPr>
      <dsp:spPr>
        <a:xfrm rot="10800000">
          <a:off x="2115192" y="2356482"/>
          <a:ext cx="6834512" cy="1072429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3306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b="1" kern="1200" dirty="0" smtClean="0"/>
            <a:t>Concordancia con Agenda </a:t>
          </a:r>
          <a:endParaRPr lang="es-CL" sz="3200" b="1" kern="1200" dirty="0"/>
        </a:p>
      </dsp:txBody>
      <dsp:txXfrm rot="10800000">
        <a:off x="2383299" y="2356482"/>
        <a:ext cx="6566405" cy="1072429"/>
      </dsp:txXfrm>
    </dsp:sp>
    <dsp:sp modelId="{EC97AF1E-4647-44E7-A1F0-C343A46CD15D}">
      <dsp:nvSpPr>
        <dsp:cNvPr id="0" name=""/>
        <dsp:cNvSpPr/>
      </dsp:nvSpPr>
      <dsp:spPr>
        <a:xfrm>
          <a:off x="1337839" y="2350487"/>
          <a:ext cx="1548001" cy="95083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3000" r="-143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557B46-7BB3-4635-9780-06DA0C684D8E}">
      <dsp:nvSpPr>
        <dsp:cNvPr id="0" name=""/>
        <dsp:cNvSpPr/>
      </dsp:nvSpPr>
      <dsp:spPr>
        <a:xfrm rot="10800000">
          <a:off x="2098381" y="3559767"/>
          <a:ext cx="6834512" cy="1072429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3306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b="1" kern="1200" dirty="0" smtClean="0">
              <a:solidFill>
                <a:schemeClr val="tx1"/>
              </a:solidFill>
            </a:rPr>
            <a:t>Registro que permita el levantamiento de lo Realizado</a:t>
          </a:r>
          <a:endParaRPr lang="es-CL" sz="3200" b="1" kern="1200" dirty="0">
            <a:solidFill>
              <a:schemeClr val="tx1"/>
            </a:solidFill>
          </a:endParaRPr>
        </a:p>
      </dsp:txBody>
      <dsp:txXfrm rot="10800000">
        <a:off x="2366488" y="3559767"/>
        <a:ext cx="6566405" cy="1072429"/>
      </dsp:txXfrm>
    </dsp:sp>
    <dsp:sp modelId="{942772AB-DB19-44A4-9F29-247749AF5CF7}">
      <dsp:nvSpPr>
        <dsp:cNvPr id="0" name=""/>
        <dsp:cNvSpPr/>
      </dsp:nvSpPr>
      <dsp:spPr>
        <a:xfrm>
          <a:off x="1354650" y="3620565"/>
          <a:ext cx="1480756" cy="95083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3CB8C7-E84E-4F3D-87D7-02ED7EFFF4AB}">
      <dsp:nvSpPr>
        <dsp:cNvPr id="0" name=""/>
        <dsp:cNvSpPr/>
      </dsp:nvSpPr>
      <dsp:spPr>
        <a:xfrm rot="10800000">
          <a:off x="2115192" y="4763051"/>
          <a:ext cx="6834512" cy="1072429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3306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b="1" kern="1200" dirty="0" smtClean="0">
              <a:solidFill>
                <a:srgbClr val="002060"/>
              </a:solidFill>
            </a:rPr>
            <a:t>Respetar Plazos Establecidos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b="1" kern="1200" dirty="0" smtClean="0">
              <a:solidFill>
                <a:srgbClr val="002060"/>
              </a:solidFill>
            </a:rPr>
            <a:t>Programación 2020 </a:t>
          </a:r>
          <a:endParaRPr lang="es-CL" sz="3200" b="1" kern="1200" dirty="0">
            <a:solidFill>
              <a:srgbClr val="002060"/>
            </a:solidFill>
          </a:endParaRPr>
        </a:p>
      </dsp:txBody>
      <dsp:txXfrm rot="10800000">
        <a:off x="2383299" y="4763051"/>
        <a:ext cx="6566405" cy="1072429"/>
      </dsp:txXfrm>
    </dsp:sp>
    <dsp:sp modelId="{28EDF156-1F36-4A37-B34F-09C8FEA5E4DD}">
      <dsp:nvSpPr>
        <dsp:cNvPr id="0" name=""/>
        <dsp:cNvSpPr/>
      </dsp:nvSpPr>
      <dsp:spPr>
        <a:xfrm>
          <a:off x="1337839" y="4757056"/>
          <a:ext cx="1548001" cy="95083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42544" y="0"/>
            <a:ext cx="2708148" cy="178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863" y="2497327"/>
            <a:ext cx="9758273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01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4B5C581-418A-417D-BCFC-A2417EF5536D}" type="datetime1">
              <a:rPr lang="en-US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11/26/2019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6DED3-DF08-4840-8231-44DF71905B2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AE20D0-A178-46B6-9F1D-9C5E13854BF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7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537C9-B1A2-4CB3-BF54-9F8DC3D473C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9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B218A2-A9FA-46DE-86BA-C134DB0F6F5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8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53A86F-A91D-42F5-B9C6-FC27386CFC3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9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2E5C5E-8378-4FB6-A544-C7D34935399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5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6400" y="274641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7213600" cy="5851525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2A3BCA-902C-422E-9CA4-D42FFEFE7A5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8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ヒラギノ角ゴ Pro W3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CF9BF-D315-4095-B524-05053FD778AF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595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/>
          <p:cNvSpPr>
            <a:spLocks noGrp="1"/>
          </p:cNvSpPr>
          <p:nvPr>
            <p:ph idx="18" hasCustomPrompt="1"/>
          </p:nvPr>
        </p:nvSpPr>
        <p:spPr>
          <a:xfrm>
            <a:off x="4639735" y="3035300"/>
            <a:ext cx="7010399" cy="323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_tradnl" dirty="0" smtClean="0"/>
              <a:t>Contenido de la </a:t>
            </a:r>
            <a:r>
              <a:rPr lang="es-ES_tradnl" dirty="0" err="1" smtClean="0"/>
              <a:t>slide</a:t>
            </a:r>
            <a:r>
              <a:rPr lang="es-ES_tradnl" dirty="0" smtClean="0"/>
              <a:t> en dos columnas de texto. </a:t>
            </a:r>
            <a:r>
              <a:rPr lang="es-ES_tradnl" dirty="0" err="1" smtClean="0"/>
              <a:t>Verdana</a:t>
            </a:r>
            <a:r>
              <a:rPr lang="es-ES_tradnl" dirty="0" smtClean="0"/>
              <a:t> 15pt. </a:t>
            </a:r>
          </a:p>
          <a:p>
            <a:pPr lvl="0"/>
            <a:endParaRPr lang="es-ES_tradnl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 smtClean="0"/>
              <a:t>Texto texto texto texto texto texto texto texto texto texto texto texto texto texto texto.</a:t>
            </a:r>
          </a:p>
          <a:p>
            <a:pPr lvl="0"/>
            <a:r>
              <a:rPr lang="es-ES_tradnl" dirty="0" smtClean="0"/>
              <a:t> </a:t>
            </a:r>
          </a:p>
        </p:txBody>
      </p:sp>
      <p:sp>
        <p:nvSpPr>
          <p:cNvPr id="7" name="Marcador de contenido 12"/>
          <p:cNvSpPr>
            <a:spLocks noGrp="1"/>
          </p:cNvSpPr>
          <p:nvPr>
            <p:ph sz="quarter" idx="12" hasCustomPrompt="1"/>
          </p:nvPr>
        </p:nvSpPr>
        <p:spPr>
          <a:xfrm>
            <a:off x="4639733" y="1066801"/>
            <a:ext cx="7010400" cy="9906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s-ES" dirty="0" smtClean="0"/>
              <a:t>Titulo del capítulo/tema de la </a:t>
            </a:r>
            <a:r>
              <a:rPr lang="es-ES" dirty="0" err="1" smtClean="0"/>
              <a:t>diapo</a:t>
            </a:r>
            <a:r>
              <a:rPr lang="es-ES" dirty="0" smtClean="0"/>
              <a:t>. en máx. dos líneas. </a:t>
            </a:r>
            <a:r>
              <a:rPr lang="es-ES" dirty="0" err="1" smtClean="0"/>
              <a:t>Verdana</a:t>
            </a:r>
            <a:r>
              <a:rPr lang="es-ES" dirty="0" smtClean="0"/>
              <a:t> Negrita 20pt:</a:t>
            </a:r>
          </a:p>
          <a:p>
            <a:pPr lvl="0"/>
            <a:endParaRPr lang="es-ES" dirty="0" smtClean="0"/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3" hasCustomPrompt="1"/>
          </p:nvPr>
        </p:nvSpPr>
        <p:spPr>
          <a:xfrm>
            <a:off x="4639733" y="2184400"/>
            <a:ext cx="7010400" cy="7239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rgbClr val="4F81BD"/>
                </a:solidFill>
                <a:latin typeface="Verdana"/>
              </a:defRPr>
            </a:lvl1pPr>
          </a:lstStyle>
          <a:p>
            <a:pPr lvl="0"/>
            <a:r>
              <a:rPr lang="es-ES" dirty="0" smtClean="0"/>
              <a:t>(Línea adicional) Subtema </a:t>
            </a:r>
            <a:r>
              <a:rPr lang="es-ES" dirty="0" err="1" smtClean="0"/>
              <a:t>Verdana</a:t>
            </a:r>
            <a:r>
              <a:rPr lang="es-ES" dirty="0" smtClean="0"/>
              <a:t> 18pt</a:t>
            </a:r>
          </a:p>
          <a:p>
            <a:pPr lvl="0"/>
            <a:endParaRPr lang="es-ES" dirty="0" smtClean="0"/>
          </a:p>
        </p:txBody>
      </p:sp>
      <p:pic>
        <p:nvPicPr>
          <p:cNvPr id="9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8" y="0"/>
            <a:ext cx="2709333" cy="177800"/>
          </a:xfrm>
          <a:prstGeom prst="rect">
            <a:avLst/>
          </a:prstGeom>
        </p:spPr>
      </p:pic>
      <p:sp>
        <p:nvSpPr>
          <p:cNvPr id="2" name="CuadroTexto 1"/>
          <p:cNvSpPr txBox="1"/>
          <p:nvPr userDrawn="1"/>
        </p:nvSpPr>
        <p:spPr>
          <a:xfrm>
            <a:off x="11397765" y="6475875"/>
            <a:ext cx="3738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F0D743BD-13B2-8146-8C09-0F6A22AE68B5}" type="slidenum">
              <a:rPr lang="es-ES" sz="1000">
                <a:solidFill>
                  <a:prstClr val="black">
                    <a:lumMod val="65000"/>
                    <a:lumOff val="35000"/>
                  </a:prstClr>
                </a:solidFill>
                <a:latin typeface="Candara"/>
                <a:cs typeface="Candara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000" dirty="0">
              <a:solidFill>
                <a:prstClr val="black">
                  <a:lumMod val="65000"/>
                  <a:lumOff val="35000"/>
                </a:prst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95135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4250268" y="2582491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 smtClean="0"/>
              <a:t>Estilo portada presentación 1, </a:t>
            </a:r>
            <a:r>
              <a:rPr lang="es-ES" dirty="0" err="1" smtClean="0"/>
              <a:t>Verdana</a:t>
            </a:r>
            <a:r>
              <a:rPr lang="es-ES" dirty="0" smtClean="0"/>
              <a:t> Negrita 28pt</a:t>
            </a:r>
            <a:endParaRPr lang="es-E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4250268" y="3623723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 smtClean="0">
                <a:solidFill>
                  <a:schemeClr val="accent1"/>
                </a:solidFill>
              </a:rPr>
              <a:t>(Línea adicional) Subtema </a:t>
            </a:r>
            <a:r>
              <a:rPr lang="es-ES" dirty="0" err="1" smtClean="0">
                <a:solidFill>
                  <a:schemeClr val="accent1"/>
                </a:solidFill>
              </a:rPr>
              <a:t>Verdana</a:t>
            </a:r>
            <a:r>
              <a:rPr lang="es-ES" dirty="0" smtClean="0">
                <a:solidFill>
                  <a:schemeClr val="accent1"/>
                </a:solidFill>
              </a:rPr>
              <a:t> 18pt</a:t>
            </a: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82" y="-1"/>
            <a:ext cx="2584677" cy="177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4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91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628644" y="1616963"/>
            <a:ext cx="3425952" cy="1598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91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9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9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BFD98B5-DC2E-4D40-AE3D-84B95C330549}" type="datetime1">
              <a:rPr lang="en-US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11/26/2019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35319-ED04-4217-BDAA-74A8CB7EBE0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4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328DC3-E43B-4995-A9B7-30294A680B1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8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00143CE-6E08-46FF-AF2E-5F24FC1D8F1A}" type="datetime1">
              <a:rPr lang="en-US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11/26/2019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4DD52-AABA-4AB7-887F-D71445C7A43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3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134709E-0DA9-480C-AADA-E03B8B459313}" type="datetime1">
              <a:rPr lang="en-US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11/26/2019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0F0EE-81D1-40EC-8EDE-4612B0D943F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3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27956" y="720928"/>
            <a:ext cx="3736086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9800" y="1889887"/>
            <a:ext cx="11112398" cy="3931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4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2" y="152400"/>
            <a:ext cx="108860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2" y="1477963"/>
            <a:ext cx="1090295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00" y="6527803"/>
            <a:ext cx="38608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mtClean="0"/>
              <a:t>Gobierno de Chile | Ministerio del Interior</a:t>
            </a: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17" y="6527803"/>
            <a:ext cx="28448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DD3F944-6873-4579-8955-C92D2E7B9F15}" type="slidenum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1218335" y="-6350"/>
            <a:ext cx="378884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2700000" algn="br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1597219" y="3"/>
            <a:ext cx="463549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63500" dist="38100" dir="2700000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11218335" y="6400800"/>
            <a:ext cx="378884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12899965" algn="br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11597219" y="6400800"/>
            <a:ext cx="463549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63500" dist="38100" dir="12899965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40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9308" y="0"/>
            <a:ext cx="2691384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540254" y="4698492"/>
            <a:ext cx="6136155" cy="1225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s-CL" spc="-15" dirty="0">
                <a:solidFill>
                  <a:srgbClr val="3A6AA1"/>
                </a:solidFill>
                <a:latin typeface="Arial"/>
                <a:cs typeface="Arial"/>
              </a:rPr>
              <a:t>Subdepto. </a:t>
            </a:r>
            <a:r>
              <a:rPr lang="es-CL" spc="-25" dirty="0">
                <a:solidFill>
                  <a:srgbClr val="3A6AA1"/>
                </a:solidFill>
                <a:latin typeface="Arial"/>
                <a:cs typeface="Arial"/>
              </a:rPr>
              <a:t>Gestión Hospitalaria y de la Demanda </a:t>
            </a:r>
          </a:p>
          <a:p>
            <a:pPr marL="12700" algn="ctr">
              <a:spcBef>
                <a:spcPts val="100"/>
              </a:spcBef>
            </a:pPr>
            <a:r>
              <a:rPr lang="es-CL" spc="-40" dirty="0">
                <a:solidFill>
                  <a:srgbClr val="3A6AA1"/>
                </a:solidFill>
                <a:latin typeface="Arial"/>
                <a:cs typeface="Arial"/>
              </a:rPr>
              <a:t>Servicio de Salud Coquimbo</a:t>
            </a:r>
          </a:p>
          <a:p>
            <a:pPr marL="12700" algn="ctr">
              <a:spcBef>
                <a:spcPts val="100"/>
              </a:spcBef>
            </a:pPr>
            <a:r>
              <a:rPr lang="es-CL" spc="-40" dirty="0">
                <a:solidFill>
                  <a:srgbClr val="3A6AA1"/>
                </a:solidFill>
                <a:latin typeface="Arial"/>
                <a:cs typeface="Arial"/>
              </a:rPr>
              <a:t>Noviembre 2019</a:t>
            </a:r>
          </a:p>
          <a:p>
            <a:pPr marL="329565" marR="5715" indent="1242060" algn="ctr">
              <a:spcBef>
                <a:spcPts val="5"/>
              </a:spcBef>
            </a:pPr>
            <a:endParaRPr lang="es-CL" spc="-40" dirty="0">
              <a:solidFill>
                <a:srgbClr val="3A6AA1"/>
              </a:solidFill>
              <a:latin typeface="Arial"/>
              <a:cs typeface="Arial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59308" y="2917371"/>
            <a:ext cx="10707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 smtClean="0">
                <a:solidFill>
                  <a:srgbClr val="0070C0"/>
                </a:solidFill>
              </a:rPr>
              <a:t>PROGRAMACION </a:t>
            </a:r>
            <a:r>
              <a:rPr lang="es-CL" sz="3600" b="1" dirty="0">
                <a:solidFill>
                  <a:srgbClr val="0070C0"/>
                </a:solidFill>
              </a:rPr>
              <a:t>EN RED </a:t>
            </a:r>
            <a:endParaRPr lang="es-CL" sz="3600" b="1" dirty="0" smtClean="0">
              <a:solidFill>
                <a:srgbClr val="0070C0"/>
              </a:solidFill>
            </a:endParaRPr>
          </a:p>
          <a:p>
            <a:pPr algn="ctr"/>
            <a:r>
              <a:rPr lang="es-CL" sz="3600" b="1" dirty="0" smtClean="0">
                <a:solidFill>
                  <a:srgbClr val="0070C0"/>
                </a:solidFill>
              </a:rPr>
              <a:t>ATENCION </a:t>
            </a:r>
            <a:r>
              <a:rPr lang="es-CL" sz="3600" b="1" dirty="0">
                <a:solidFill>
                  <a:srgbClr val="0070C0"/>
                </a:solidFill>
              </a:rPr>
              <a:t>SECUNDARIA Y TERCIARIA </a:t>
            </a:r>
            <a:r>
              <a:rPr lang="es-CL" sz="3600" b="1" dirty="0" smtClean="0">
                <a:solidFill>
                  <a:srgbClr val="0070C0"/>
                </a:solidFill>
              </a:rPr>
              <a:t>2020</a:t>
            </a:r>
            <a:endParaRPr lang="es-CL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52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esultado de imagen para trabajando varios computad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4" descr="Resultado de imagen para trabajando varios computador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612775" y="-1353013"/>
            <a:ext cx="11871960" cy="27218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s-CL" sz="4400" kern="0" spc="-150" dirty="0" smtClean="0">
                <a:solidFill>
                  <a:srgbClr val="001F5F"/>
                </a:solidFill>
                <a:latin typeface="+mn-lt"/>
              </a:rPr>
              <a:t/>
            </a:r>
            <a:br>
              <a:rPr lang="es-CL" sz="4400" kern="0" spc="-150" dirty="0" smtClean="0">
                <a:solidFill>
                  <a:srgbClr val="001F5F"/>
                </a:solidFill>
                <a:latin typeface="+mn-lt"/>
              </a:rPr>
            </a:br>
            <a:r>
              <a:rPr lang="es-CL" sz="4400" kern="0" spc="-150" dirty="0" smtClean="0">
                <a:solidFill>
                  <a:srgbClr val="001F5F"/>
                </a:solidFill>
                <a:latin typeface="+mn-lt"/>
              </a:rPr>
              <a:t/>
            </a:r>
            <a:br>
              <a:rPr lang="es-CL" sz="4400" kern="0" spc="-150" dirty="0" smtClean="0">
                <a:solidFill>
                  <a:srgbClr val="001F5F"/>
                </a:solidFill>
                <a:latin typeface="+mn-lt"/>
              </a:rPr>
            </a:br>
            <a:r>
              <a:rPr lang="es-CL" sz="4400" kern="0" spc="-150" dirty="0" smtClean="0">
                <a:solidFill>
                  <a:srgbClr val="001F5F"/>
                </a:solidFill>
                <a:latin typeface="+mn-lt"/>
              </a:rPr>
              <a:t/>
            </a:r>
            <a:br>
              <a:rPr lang="es-CL" sz="4400" kern="0" spc="-150" dirty="0" smtClean="0">
                <a:solidFill>
                  <a:srgbClr val="001F5F"/>
                </a:solidFill>
                <a:latin typeface="+mn-lt"/>
              </a:rPr>
            </a:br>
            <a:r>
              <a:rPr lang="es-CL" sz="4400" kern="0" spc="-150" dirty="0" smtClean="0">
                <a:solidFill>
                  <a:srgbClr val="001F5F"/>
                </a:solidFill>
                <a:latin typeface="+mn-lt"/>
              </a:rPr>
              <a:t>EN LO OPERATIVO….</a:t>
            </a:r>
            <a:endParaRPr lang="es-CL" sz="4400" kern="0" spc="-150" dirty="0">
              <a:latin typeface="+mn-lt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226" y="2351315"/>
            <a:ext cx="5153891" cy="3429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9826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-1176429" y="283736"/>
            <a:ext cx="1321723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95"/>
              </a:spcBef>
            </a:pPr>
            <a:r>
              <a:rPr lang="es-CL" sz="2800" b="1" kern="0" spc="-195" dirty="0" smtClean="0">
                <a:solidFill>
                  <a:srgbClr val="001F5F"/>
                </a:solidFill>
              </a:rPr>
              <a:t>PUNTO DE PARTIDA</a:t>
            </a:r>
            <a:r>
              <a:rPr lang="es-CL" sz="2800" kern="0" spc="-195" dirty="0" smtClean="0">
                <a:solidFill>
                  <a:srgbClr val="001F5F"/>
                </a:solidFill>
              </a:rPr>
              <a:t>: Planilla Validada de RRHH (</a:t>
            </a:r>
            <a:r>
              <a:rPr lang="es-CL" sz="2800" kern="0" spc="-195" dirty="0" smtClean="0">
                <a:solidFill>
                  <a:srgbClr val="FF0000"/>
                </a:solidFill>
              </a:rPr>
              <a:t>Oferta</a:t>
            </a:r>
            <a:r>
              <a:rPr lang="es-CL" sz="2800" kern="0" spc="-195" dirty="0" smtClean="0">
                <a:solidFill>
                  <a:srgbClr val="001F5F"/>
                </a:solidFill>
              </a:rPr>
              <a:t>)</a:t>
            </a:r>
            <a:endParaRPr lang="es-CL" sz="2800" kern="0" dirty="0">
              <a:solidFill>
                <a:prstClr val="black"/>
              </a:solidFill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517288" y="989193"/>
            <a:ext cx="11010683" cy="13304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s-CL" sz="2800" kern="0" spc="-195" dirty="0" smtClean="0">
                <a:solidFill>
                  <a:srgbClr val="001F5F"/>
                </a:solidFill>
              </a:rPr>
              <a:t>Oficio: </a:t>
            </a:r>
            <a:r>
              <a:rPr lang="es-CL" sz="2800" kern="0" spc="-195" dirty="0" smtClean="0">
                <a:solidFill>
                  <a:srgbClr val="001F5F"/>
                </a:solidFill>
              </a:rPr>
              <a:t>Desde </a:t>
            </a:r>
            <a:r>
              <a:rPr lang="es-CL" sz="2800" kern="0" spc="-195" dirty="0" smtClean="0">
                <a:solidFill>
                  <a:srgbClr val="001F5F"/>
                </a:solidFill>
              </a:rPr>
              <a:t>DSS a </a:t>
            </a:r>
            <a:r>
              <a:rPr lang="es-CL" sz="2800" kern="0" spc="-195" dirty="0" smtClean="0">
                <a:solidFill>
                  <a:srgbClr val="001F5F"/>
                </a:solidFill>
              </a:rPr>
              <a:t>Hospitales </a:t>
            </a:r>
            <a:r>
              <a:rPr lang="es-CL" sz="2800" u="sng" kern="0" spc="-195" dirty="0" smtClean="0">
                <a:solidFill>
                  <a:srgbClr val="001F5F"/>
                </a:solidFill>
              </a:rPr>
              <a:t>10 </a:t>
            </a:r>
            <a:r>
              <a:rPr lang="es-CL" sz="2800" u="sng" kern="0" spc="-195" dirty="0" smtClean="0">
                <a:solidFill>
                  <a:srgbClr val="001F5F"/>
                </a:solidFill>
              </a:rPr>
              <a:t>Octubre</a:t>
            </a:r>
            <a:r>
              <a:rPr lang="es-CL" sz="2800" kern="0" spc="-195" dirty="0" smtClean="0">
                <a:solidFill>
                  <a:srgbClr val="001F5F"/>
                </a:solidFill>
              </a:rPr>
              <a:t>. Plazo </a:t>
            </a:r>
            <a:r>
              <a:rPr lang="es-CL" sz="2800" kern="0" spc="-195" dirty="0" smtClean="0">
                <a:solidFill>
                  <a:srgbClr val="FF0000"/>
                </a:solidFill>
              </a:rPr>
              <a:t>21 octubre 2019 </a:t>
            </a:r>
          </a:p>
          <a:p>
            <a:pPr marL="12700">
              <a:spcBef>
                <a:spcPts val="95"/>
              </a:spcBef>
            </a:pPr>
            <a:r>
              <a:rPr lang="es-CL" sz="2800" kern="0" spc="-195" dirty="0" smtClean="0">
                <a:solidFill>
                  <a:srgbClr val="001F5F"/>
                </a:solidFill>
              </a:rPr>
              <a:t>Instructivo: Desde MINSAL a SS. Revisión y </a:t>
            </a:r>
            <a:r>
              <a:rPr lang="es-CL" sz="2800" kern="0" spc="-195" dirty="0" smtClean="0">
                <a:solidFill>
                  <a:srgbClr val="FF0000"/>
                </a:solidFill>
              </a:rPr>
              <a:t>Validación Información</a:t>
            </a:r>
            <a:r>
              <a:rPr lang="es-CL" sz="2800" kern="0" spc="-195" dirty="0" smtClean="0">
                <a:solidFill>
                  <a:srgbClr val="001F5F"/>
                </a:solidFill>
              </a:rPr>
              <a:t>.</a:t>
            </a:r>
          </a:p>
          <a:p>
            <a:pPr marL="12700">
              <a:spcBef>
                <a:spcPts val="95"/>
              </a:spcBef>
            </a:pPr>
            <a:r>
              <a:rPr lang="es-CL" sz="2800" kern="0" spc="-195" dirty="0" smtClean="0">
                <a:solidFill>
                  <a:srgbClr val="001F5F"/>
                </a:solidFill>
              </a:rPr>
              <a:t>Planilla RRHH: </a:t>
            </a:r>
            <a:r>
              <a:rPr lang="es-CL" sz="2800" kern="0" spc="-195" dirty="0" err="1">
                <a:solidFill>
                  <a:srgbClr val="001F5F"/>
                </a:solidFill>
              </a:rPr>
              <a:t>Hipervinculada</a:t>
            </a:r>
            <a:r>
              <a:rPr lang="es-CL" sz="2800" kern="0" spc="-195" dirty="0" smtClean="0">
                <a:solidFill>
                  <a:srgbClr val="FF0000"/>
                </a:solidFill>
              </a:rPr>
              <a:t> </a:t>
            </a:r>
            <a:r>
              <a:rPr lang="es-CL" sz="2800" kern="0" spc="-195" dirty="0" smtClean="0">
                <a:solidFill>
                  <a:srgbClr val="001F5F"/>
                </a:solidFill>
              </a:rPr>
              <a:t>a Planilla de Programación (</a:t>
            </a:r>
            <a:r>
              <a:rPr lang="es-CL" sz="2800" kern="0" spc="-195" dirty="0" smtClean="0">
                <a:solidFill>
                  <a:srgbClr val="FF0000"/>
                </a:solidFill>
              </a:rPr>
              <a:t>100% Coincidente</a:t>
            </a:r>
            <a:r>
              <a:rPr lang="es-CL" sz="2800" kern="0" spc="-195" dirty="0" smtClean="0">
                <a:solidFill>
                  <a:srgbClr val="001F5F"/>
                </a:solidFill>
              </a:rPr>
              <a:t>)</a:t>
            </a:r>
            <a:endParaRPr lang="es-CL" sz="2800" kern="0" dirty="0">
              <a:solidFill>
                <a:prstClr val="black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88" y="2432276"/>
            <a:ext cx="10678886" cy="390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14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20439" y="391668"/>
            <a:ext cx="641303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CL" spc="-260" dirty="0"/>
              <a:t>Planillas 2020</a:t>
            </a:r>
            <a:r>
              <a:rPr lang="es-CL" spc="-280" dirty="0" smtClean="0"/>
              <a:t>:</a:t>
            </a:r>
            <a:endParaRPr spc="-280" dirty="0"/>
          </a:p>
        </p:txBody>
      </p:sp>
      <p:sp>
        <p:nvSpPr>
          <p:cNvPr id="3" name="AutoShape 2" descr="Resultado de imagen para trabajando varios computad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4" descr="Resultado de imagen para trabajando varios computador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" name="CuadroTexto 9"/>
          <p:cNvSpPr txBox="1"/>
          <p:nvPr/>
        </p:nvSpPr>
        <p:spPr>
          <a:xfrm>
            <a:off x="4768439" y="160337"/>
            <a:ext cx="1929720" cy="923330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L" b="1" dirty="0" smtClean="0">
                <a:solidFill>
                  <a:srgbClr val="FFFF00"/>
                </a:solidFill>
              </a:rPr>
              <a:t>1 Libro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L" b="1" dirty="0" smtClean="0">
                <a:solidFill>
                  <a:srgbClr val="FFFF00"/>
                </a:solidFill>
              </a:rPr>
              <a:t>2 Planillas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L" b="1" dirty="0" smtClean="0">
                <a:solidFill>
                  <a:srgbClr val="FFFF00"/>
                </a:solidFill>
              </a:rPr>
              <a:t>2 Tablas</a:t>
            </a:r>
            <a:endParaRPr lang="es-CL" b="1" dirty="0">
              <a:solidFill>
                <a:srgbClr val="FFFF00"/>
              </a:solidFill>
            </a:endParaRPr>
          </a:p>
        </p:txBody>
      </p:sp>
      <p:sp>
        <p:nvSpPr>
          <p:cNvPr id="11" name="Flecha abajo 10"/>
          <p:cNvSpPr/>
          <p:nvPr/>
        </p:nvSpPr>
        <p:spPr>
          <a:xfrm>
            <a:off x="5591785" y="1291984"/>
            <a:ext cx="283028" cy="435429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1727413"/>
            <a:ext cx="10283825" cy="4689958"/>
          </a:xfrm>
          <a:prstGeom prst="rect">
            <a:avLst/>
          </a:prstGeom>
        </p:spPr>
      </p:pic>
      <p:grpSp>
        <p:nvGrpSpPr>
          <p:cNvPr id="15" name="Grupo 14"/>
          <p:cNvGrpSpPr/>
          <p:nvPr/>
        </p:nvGrpSpPr>
        <p:grpSpPr>
          <a:xfrm>
            <a:off x="6698159" y="2579914"/>
            <a:ext cx="5798642" cy="2808515"/>
            <a:chOff x="6698159" y="2579914"/>
            <a:chExt cx="5798642" cy="2808515"/>
          </a:xfrm>
        </p:grpSpPr>
        <p:sp>
          <p:nvSpPr>
            <p:cNvPr id="8" name="Explosión 2 7"/>
            <p:cNvSpPr/>
            <p:nvPr/>
          </p:nvSpPr>
          <p:spPr>
            <a:xfrm>
              <a:off x="6698159" y="2579914"/>
              <a:ext cx="5798642" cy="2808515"/>
            </a:xfrm>
            <a:prstGeom prst="irregularSeal2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13" name="CuadroTexto 12"/>
            <p:cNvSpPr txBox="1"/>
            <p:nvPr/>
          </p:nvSpPr>
          <p:spPr>
            <a:xfrm rot="21063486">
              <a:off x="7590049" y="3497014"/>
              <a:ext cx="3728393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L" dirty="0">
                  <a:solidFill>
                    <a:srgbClr val="FFFF00"/>
                  </a:solidFill>
                </a:rPr>
                <a:t>La suma total del </a:t>
              </a:r>
              <a:r>
                <a:rPr lang="es-CL" dirty="0" smtClean="0">
                  <a:solidFill>
                    <a:srgbClr val="FFFF00"/>
                  </a:solidFill>
                </a:rPr>
                <a:t>porcentaje de Horas</a:t>
              </a:r>
              <a:endParaRPr lang="es-CL" dirty="0" smtClean="0">
                <a:solidFill>
                  <a:srgbClr val="FFFF00"/>
                </a:solidFill>
              </a:endParaRPr>
            </a:p>
            <a:p>
              <a:pPr algn="ctr"/>
              <a:r>
                <a:rPr lang="es-CL" dirty="0" smtClean="0">
                  <a:solidFill>
                    <a:srgbClr val="FFFF00"/>
                  </a:solidFill>
                </a:rPr>
                <a:t> </a:t>
              </a:r>
              <a:r>
                <a:rPr lang="es-CL" dirty="0">
                  <a:solidFill>
                    <a:srgbClr val="FFFF00"/>
                  </a:solidFill>
                </a:rPr>
                <a:t>del Medico por establecimiento </a:t>
              </a:r>
              <a:endParaRPr lang="es-CL" dirty="0" smtClean="0">
                <a:solidFill>
                  <a:srgbClr val="FFFF00"/>
                </a:solidFill>
              </a:endParaRPr>
            </a:p>
            <a:p>
              <a:pPr algn="ctr"/>
              <a:r>
                <a:rPr lang="es-CL" dirty="0" smtClean="0">
                  <a:solidFill>
                    <a:srgbClr val="FFFF00"/>
                  </a:solidFill>
                </a:rPr>
                <a:t>no </a:t>
              </a:r>
              <a:r>
                <a:rPr lang="es-CL" dirty="0">
                  <a:solidFill>
                    <a:srgbClr val="FFFF00"/>
                  </a:solidFill>
                </a:rPr>
                <a:t>debe ser mas de </a:t>
              </a:r>
              <a:r>
                <a:rPr lang="es-CL" dirty="0" smtClean="0">
                  <a:solidFill>
                    <a:srgbClr val="FFFF00"/>
                  </a:solidFill>
                </a:rPr>
                <a:t>100% </a:t>
              </a:r>
            </a:p>
            <a:p>
              <a:pPr algn="ctr"/>
              <a:r>
                <a:rPr lang="es-CL" dirty="0" smtClean="0">
                  <a:solidFill>
                    <a:srgbClr val="FFFF00"/>
                  </a:solidFill>
                </a:rPr>
                <a:t>o </a:t>
              </a:r>
              <a:r>
                <a:rPr lang="es-CL" dirty="0">
                  <a:solidFill>
                    <a:srgbClr val="FFFF00"/>
                  </a:solidFill>
                </a:rPr>
                <a:t>menor a </a:t>
              </a:r>
              <a:r>
                <a:rPr lang="es-CL" dirty="0" smtClean="0">
                  <a:solidFill>
                    <a:srgbClr val="FFFF00"/>
                  </a:solidFill>
                </a:rPr>
                <a:t>100 %</a:t>
              </a:r>
              <a:endParaRPr lang="es-CL" dirty="0">
                <a:solidFill>
                  <a:srgbClr val="FFFF00"/>
                </a:solidFill>
              </a:endParaRPr>
            </a:p>
            <a:p>
              <a:pPr algn="ctr"/>
              <a:endParaRPr lang="es-CL" dirty="0">
                <a:solidFill>
                  <a:srgbClr val="FFFF00"/>
                </a:solidFill>
              </a:endParaRPr>
            </a:p>
          </p:txBody>
        </p:sp>
      </p:grpSp>
      <p:sp>
        <p:nvSpPr>
          <p:cNvPr id="14" name="CuadroTexto 13"/>
          <p:cNvSpPr txBox="1"/>
          <p:nvPr/>
        </p:nvSpPr>
        <p:spPr>
          <a:xfrm>
            <a:off x="2868930" y="6417371"/>
            <a:ext cx="537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/>
              <a:t>60</a:t>
            </a:r>
            <a:endParaRPr lang="es-CL" sz="14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043238" y="124704"/>
            <a:ext cx="1929720" cy="923330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L" b="1" dirty="0" smtClean="0">
                <a:solidFill>
                  <a:srgbClr val="FFFF00"/>
                </a:solidFill>
              </a:rPr>
              <a:t>10 Libros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L" b="1" dirty="0" smtClean="0">
                <a:solidFill>
                  <a:srgbClr val="FFFF00"/>
                </a:solidFill>
              </a:rPr>
              <a:t>10 Planillas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L" b="1" dirty="0" smtClean="0">
                <a:solidFill>
                  <a:srgbClr val="FFFF00"/>
                </a:solidFill>
              </a:rPr>
              <a:t>20 Tablas</a:t>
            </a:r>
            <a:endParaRPr lang="es-CL" b="1" dirty="0">
              <a:solidFill>
                <a:srgbClr val="FFFF00"/>
              </a:solidFill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6984504" y="391668"/>
            <a:ext cx="77238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s-CL" kern="0" spc="-260" dirty="0" smtClean="0"/>
              <a:t>V/S</a:t>
            </a:r>
            <a:endParaRPr lang="es-CL" kern="0" spc="-280" dirty="0"/>
          </a:p>
        </p:txBody>
      </p:sp>
    </p:spTree>
    <p:extLst>
      <p:ext uri="{BB962C8B-B14F-4D97-AF65-F5344CB8AC3E}">
        <p14:creationId xmlns:p14="http://schemas.microsoft.com/office/powerpoint/2010/main" val="3141367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8209" y="779816"/>
            <a:ext cx="641303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CL" spc="-260" dirty="0" smtClean="0"/>
              <a:t>RELEVANTE </a:t>
            </a:r>
            <a:br>
              <a:rPr lang="es-CL" spc="-260" dirty="0" smtClean="0"/>
            </a:br>
            <a:r>
              <a:rPr lang="es-CL" spc="-260" dirty="0" smtClean="0"/>
              <a:t>EN EL PROCESO</a:t>
            </a:r>
            <a:endParaRPr spc="-280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7505214"/>
              </p:ext>
            </p:extLst>
          </p:nvPr>
        </p:nvGraphicFramePr>
        <p:xfrm>
          <a:off x="2089513" y="370114"/>
          <a:ext cx="10287544" cy="5835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7865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2"/>
          </p:nvPr>
        </p:nvSpPr>
        <p:spPr>
          <a:xfrm>
            <a:off x="3359696" y="2132856"/>
            <a:ext cx="5257800" cy="990600"/>
          </a:xfrm>
        </p:spPr>
        <p:txBody>
          <a:bodyPr>
            <a:noAutofit/>
          </a:bodyPr>
          <a:lstStyle/>
          <a:p>
            <a:pPr algn="ctr"/>
            <a:r>
              <a:rPr lang="es-ES_tradnl" sz="7200" dirty="0"/>
              <a:t>GRACIAS</a:t>
            </a:r>
            <a:endParaRPr lang="es-CL" sz="7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744" y="4725145"/>
            <a:ext cx="3379705" cy="165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82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n para objetiv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758723379"/>
              </p:ext>
            </p:extLst>
          </p:nvPr>
        </p:nvGraphicFramePr>
        <p:xfrm>
          <a:off x="460374" y="719666"/>
          <a:ext cx="10730139" cy="5757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1" name="Grupo 20"/>
          <p:cNvGrpSpPr/>
          <p:nvPr/>
        </p:nvGrpSpPr>
        <p:grpSpPr>
          <a:xfrm>
            <a:off x="9993084" y="464130"/>
            <a:ext cx="2394858" cy="1045029"/>
            <a:chOff x="8023373" y="781868"/>
            <a:chExt cx="2394858" cy="1045029"/>
          </a:xfrm>
        </p:grpSpPr>
        <p:sp>
          <p:nvSpPr>
            <p:cNvPr id="11" name="Explosión 2 10"/>
            <p:cNvSpPr/>
            <p:nvPr/>
          </p:nvSpPr>
          <p:spPr>
            <a:xfrm>
              <a:off x="8023373" y="781868"/>
              <a:ext cx="2394858" cy="1045029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2800" b="1" dirty="0" smtClean="0">
                  <a:solidFill>
                    <a:srgbClr val="FFFF00"/>
                  </a:solidFill>
                </a:rPr>
                <a:t>57%</a:t>
              </a:r>
              <a:endParaRPr lang="es-CL" sz="2800" b="1" dirty="0">
                <a:solidFill>
                  <a:srgbClr val="FFFF00"/>
                </a:solidFill>
              </a:endParaRPr>
            </a:p>
          </p:txBody>
        </p:sp>
        <p:sp>
          <p:nvSpPr>
            <p:cNvPr id="13" name="Flecha arriba 12"/>
            <p:cNvSpPr/>
            <p:nvPr/>
          </p:nvSpPr>
          <p:spPr>
            <a:xfrm>
              <a:off x="8534400" y="1162736"/>
              <a:ext cx="206829" cy="315685"/>
            </a:xfrm>
            <a:prstGeom prst="up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10156370" y="1954986"/>
            <a:ext cx="2231572" cy="1045029"/>
            <a:chOff x="8268302" y="2186759"/>
            <a:chExt cx="2231572" cy="1045029"/>
          </a:xfrm>
        </p:grpSpPr>
        <p:sp>
          <p:nvSpPr>
            <p:cNvPr id="12" name="Explosión 2 11"/>
            <p:cNvSpPr/>
            <p:nvPr/>
          </p:nvSpPr>
          <p:spPr>
            <a:xfrm>
              <a:off x="8268302" y="2186759"/>
              <a:ext cx="2231572" cy="1045029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2800" b="1" dirty="0" smtClean="0">
                  <a:solidFill>
                    <a:srgbClr val="FFFF00"/>
                  </a:solidFill>
                </a:rPr>
                <a:t>92%</a:t>
              </a:r>
              <a:endParaRPr lang="es-CL" sz="2800" b="1" dirty="0">
                <a:solidFill>
                  <a:srgbClr val="FFFF00"/>
                </a:solidFill>
              </a:endParaRPr>
            </a:p>
          </p:txBody>
        </p:sp>
        <p:sp>
          <p:nvSpPr>
            <p:cNvPr id="14" name="Flecha arriba 13"/>
            <p:cNvSpPr/>
            <p:nvPr/>
          </p:nvSpPr>
          <p:spPr>
            <a:xfrm>
              <a:off x="8741229" y="2578330"/>
              <a:ext cx="206829" cy="315685"/>
            </a:xfrm>
            <a:prstGeom prst="up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10325702" y="3221570"/>
            <a:ext cx="2231572" cy="1045029"/>
            <a:chOff x="8268302" y="3383916"/>
            <a:chExt cx="2231572" cy="1045029"/>
          </a:xfrm>
        </p:grpSpPr>
        <p:sp>
          <p:nvSpPr>
            <p:cNvPr id="15" name="Explosión 2 14"/>
            <p:cNvSpPr/>
            <p:nvPr/>
          </p:nvSpPr>
          <p:spPr>
            <a:xfrm>
              <a:off x="8268302" y="3383916"/>
              <a:ext cx="2231572" cy="1045029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2800" b="1" dirty="0" smtClean="0">
                  <a:solidFill>
                    <a:srgbClr val="FFFF00"/>
                  </a:solidFill>
                </a:rPr>
                <a:t>89%</a:t>
              </a:r>
              <a:endParaRPr lang="es-CL" sz="2800" b="1" dirty="0">
                <a:solidFill>
                  <a:srgbClr val="FFFF00"/>
                </a:solidFill>
              </a:endParaRPr>
            </a:p>
          </p:txBody>
        </p:sp>
        <p:sp>
          <p:nvSpPr>
            <p:cNvPr id="17" name="Flecha abajo 16"/>
            <p:cNvSpPr/>
            <p:nvPr/>
          </p:nvSpPr>
          <p:spPr>
            <a:xfrm>
              <a:off x="8749393" y="3814491"/>
              <a:ext cx="190500" cy="337457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10325702" y="4326770"/>
            <a:ext cx="2231572" cy="1045029"/>
            <a:chOff x="8317286" y="4669201"/>
            <a:chExt cx="2231572" cy="1045029"/>
          </a:xfrm>
        </p:grpSpPr>
        <p:sp>
          <p:nvSpPr>
            <p:cNvPr id="16" name="Explosión 2 15"/>
            <p:cNvSpPr/>
            <p:nvPr/>
          </p:nvSpPr>
          <p:spPr>
            <a:xfrm>
              <a:off x="8317286" y="4669201"/>
              <a:ext cx="2231572" cy="1045029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2800" b="1" dirty="0" smtClean="0">
                  <a:solidFill>
                    <a:srgbClr val="FFFF00"/>
                  </a:solidFill>
                </a:rPr>
                <a:t>56%</a:t>
              </a:r>
              <a:endParaRPr lang="es-CL" sz="2800" b="1" dirty="0">
                <a:solidFill>
                  <a:srgbClr val="FFFF00"/>
                </a:solidFill>
              </a:endParaRPr>
            </a:p>
          </p:txBody>
        </p:sp>
        <p:sp>
          <p:nvSpPr>
            <p:cNvPr id="18" name="Flecha abajo 17"/>
            <p:cNvSpPr/>
            <p:nvPr/>
          </p:nvSpPr>
          <p:spPr>
            <a:xfrm>
              <a:off x="8844643" y="5022986"/>
              <a:ext cx="190500" cy="337457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Rectángulo 18"/>
          <p:cNvSpPr/>
          <p:nvPr/>
        </p:nvSpPr>
        <p:spPr>
          <a:xfrm>
            <a:off x="6423" y="7653"/>
            <a:ext cx="85279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¿POR QUÉ PROGRAMAMOS?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975" y="872351"/>
            <a:ext cx="1268774" cy="126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94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-751886" y="555879"/>
            <a:ext cx="1321723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95"/>
              </a:spcBef>
            </a:pPr>
            <a:r>
              <a:rPr lang="es-CL" sz="2800" kern="0" spc="-195" dirty="0" smtClean="0">
                <a:solidFill>
                  <a:srgbClr val="001F5F"/>
                </a:solidFill>
              </a:rPr>
              <a:t>Evaluación Preliminar MINSAL COMGES. Corte III 2019</a:t>
            </a:r>
            <a:endParaRPr lang="es-CL" sz="2800" kern="0" dirty="0">
              <a:solidFill>
                <a:prstClr val="black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885" y="1349829"/>
            <a:ext cx="9982201" cy="43325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34457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3510" y="537283"/>
            <a:ext cx="949283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325495" algn="l"/>
              </a:tabLst>
            </a:pPr>
            <a:r>
              <a:rPr lang="es-CL" sz="2800" spc="-75" dirty="0" smtClean="0">
                <a:solidFill>
                  <a:srgbClr val="001F5F"/>
                </a:solidFill>
              </a:rPr>
              <a:t>Resultados  </a:t>
            </a:r>
            <a:r>
              <a:rPr lang="es-CL" sz="2800" spc="-75" dirty="0" smtClean="0">
                <a:solidFill>
                  <a:srgbClr val="001F5F"/>
                </a:solidFill>
              </a:rPr>
              <a:t>2019 Nivel Secundario y Terciario</a:t>
            </a:r>
            <a:r>
              <a:rPr sz="2800" spc="-140" dirty="0">
                <a:solidFill>
                  <a:srgbClr val="001F5F"/>
                </a:solidFill>
              </a:rPr>
              <a:t>	</a:t>
            </a:r>
            <a:endParaRPr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2452687"/>
            <a:ext cx="8743950" cy="3675970"/>
          </a:xfrm>
          <a:prstGeom prst="rect">
            <a:avLst/>
          </a:prstGeom>
        </p:spPr>
      </p:pic>
      <p:sp>
        <p:nvSpPr>
          <p:cNvPr id="3" name="Flecha abajo 2"/>
          <p:cNvSpPr/>
          <p:nvPr/>
        </p:nvSpPr>
        <p:spPr>
          <a:xfrm>
            <a:off x="2253343" y="1066800"/>
            <a:ext cx="413657" cy="1385887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/>
          <p:cNvSpPr txBox="1"/>
          <p:nvPr/>
        </p:nvSpPr>
        <p:spPr>
          <a:xfrm>
            <a:off x="2628900" y="1324865"/>
            <a:ext cx="2569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/>
              <a:t>Situación a </a:t>
            </a:r>
            <a:endParaRPr lang="es-CL" sz="3200" dirty="0"/>
          </a:p>
        </p:txBody>
      </p:sp>
      <p:sp>
        <p:nvSpPr>
          <p:cNvPr id="7" name="object 4"/>
          <p:cNvSpPr txBox="1"/>
          <p:nvPr/>
        </p:nvSpPr>
        <p:spPr>
          <a:xfrm>
            <a:off x="6400802" y="1909640"/>
            <a:ext cx="4212770" cy="1520929"/>
          </a:xfrm>
          <a:prstGeom prst="rect">
            <a:avLst/>
          </a:prstGeom>
          <a:solidFill>
            <a:srgbClr val="BCD6ED"/>
          </a:solidFill>
          <a:ln w="12192">
            <a:solidFill>
              <a:srgbClr val="41709C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457200" indent="-457200">
              <a:spcBef>
                <a:spcPts val="40"/>
              </a:spcBef>
              <a:buFont typeface="Arial" panose="020B0604020202020204" pitchFamily="34" charset="0"/>
              <a:buChar char="•"/>
            </a:pPr>
            <a:endParaRPr sz="26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78790" marR="185420" indent="-285750">
              <a:buFont typeface="Arial" panose="020B0604020202020204" pitchFamily="34" charset="0"/>
              <a:buChar char="•"/>
            </a:pPr>
            <a:r>
              <a:rPr spc="-95" dirty="0" err="1">
                <a:solidFill>
                  <a:srgbClr val="001F5F"/>
                </a:solidFill>
                <a:latin typeface="Arial"/>
                <a:cs typeface="Arial"/>
              </a:rPr>
              <a:t>Profesionales</a:t>
            </a:r>
            <a:r>
              <a:rPr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pc="-75" dirty="0" err="1">
                <a:solidFill>
                  <a:srgbClr val="001F5F"/>
                </a:solidFill>
                <a:latin typeface="Arial"/>
                <a:cs typeface="Arial"/>
              </a:rPr>
              <a:t>Médicos</a:t>
            </a:r>
            <a:r>
              <a:rPr lang="es-CL" spc="-75" dirty="0">
                <a:solidFill>
                  <a:srgbClr val="001F5F"/>
                </a:solidFill>
                <a:latin typeface="Arial"/>
                <a:cs typeface="Arial"/>
              </a:rPr>
              <a:t>. </a:t>
            </a:r>
          </a:p>
          <a:p>
            <a:pPr marL="478790" marR="185420" indent="-285750">
              <a:buFont typeface="Arial" panose="020B0604020202020204" pitchFamily="34" charset="0"/>
              <a:buChar char="•"/>
            </a:pPr>
            <a:r>
              <a:rPr spc="-95" dirty="0" err="1">
                <a:solidFill>
                  <a:srgbClr val="001F5F"/>
                </a:solidFill>
                <a:latin typeface="Arial"/>
                <a:cs typeface="Arial"/>
              </a:rPr>
              <a:t>Profesionales</a:t>
            </a:r>
            <a:r>
              <a:rPr spc="-95" dirty="0">
                <a:solidFill>
                  <a:srgbClr val="001F5F"/>
                </a:solidFill>
                <a:latin typeface="Arial"/>
                <a:cs typeface="Arial"/>
              </a:rPr>
              <a:t> No </a:t>
            </a:r>
            <a:r>
              <a:rPr spc="-80" dirty="0" err="1">
                <a:solidFill>
                  <a:srgbClr val="001F5F"/>
                </a:solidFill>
                <a:latin typeface="Arial"/>
                <a:cs typeface="Arial"/>
              </a:rPr>
              <a:t>Médicos</a:t>
            </a:r>
            <a:r>
              <a:rPr spc="-8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endParaRPr lang="es-CL" spc="-80" dirty="0">
              <a:solidFill>
                <a:srgbClr val="001F5F"/>
              </a:solidFill>
              <a:latin typeface="Arial"/>
              <a:cs typeface="Arial"/>
            </a:endParaRPr>
          </a:p>
          <a:p>
            <a:pPr marL="478790" marR="185420" indent="-285750">
              <a:buFont typeface="Arial" panose="020B0604020202020204" pitchFamily="34" charset="0"/>
              <a:buChar char="•"/>
            </a:pPr>
            <a:r>
              <a:rPr spc="-95" dirty="0" err="1">
                <a:solidFill>
                  <a:srgbClr val="001F5F"/>
                </a:solidFill>
                <a:latin typeface="Arial"/>
                <a:cs typeface="Arial"/>
              </a:rPr>
              <a:t>Telemedicina</a:t>
            </a:r>
            <a:r>
              <a:rPr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es-CL" spc="-95" dirty="0">
                <a:solidFill>
                  <a:srgbClr val="001F5F"/>
                </a:solidFill>
                <a:latin typeface="Arial"/>
                <a:cs typeface="Arial"/>
              </a:rPr>
              <a:t>(incluido en lo Médico)</a:t>
            </a:r>
            <a:r>
              <a:rPr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endParaRPr lang="es-CL" spc="-95" dirty="0">
              <a:solidFill>
                <a:srgbClr val="001F5F"/>
              </a:solidFill>
              <a:latin typeface="Arial"/>
              <a:cs typeface="Arial"/>
            </a:endParaRPr>
          </a:p>
          <a:p>
            <a:pPr marL="478790" marR="185420" indent="-285750">
              <a:buFont typeface="Arial" panose="020B0604020202020204" pitchFamily="34" charset="0"/>
              <a:buChar char="•"/>
            </a:pPr>
            <a:r>
              <a:rPr lang="es-CL" spc="-75" dirty="0">
                <a:solidFill>
                  <a:srgbClr val="001F5F"/>
                </a:solidFill>
                <a:latin typeface="Arial"/>
                <a:cs typeface="Arial"/>
              </a:rPr>
              <a:t>Imagenología</a:t>
            </a:r>
          </a:p>
        </p:txBody>
      </p:sp>
      <p:sp>
        <p:nvSpPr>
          <p:cNvPr id="8" name="Flecha derecha 7"/>
          <p:cNvSpPr/>
          <p:nvPr/>
        </p:nvSpPr>
        <p:spPr>
          <a:xfrm>
            <a:off x="4800600" y="2579914"/>
            <a:ext cx="1175657" cy="38100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3208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523286" y="98679"/>
            <a:ext cx="1321723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spc="-195" dirty="0" err="1">
                <a:solidFill>
                  <a:srgbClr val="001F5F"/>
                </a:solidFill>
              </a:rPr>
              <a:t>Producción</a:t>
            </a:r>
            <a:r>
              <a:rPr sz="2800" spc="-195" dirty="0">
                <a:solidFill>
                  <a:srgbClr val="001F5F"/>
                </a:solidFill>
              </a:rPr>
              <a:t> </a:t>
            </a:r>
            <a:r>
              <a:rPr sz="2800" spc="-220" dirty="0" err="1" smtClean="0">
                <a:solidFill>
                  <a:srgbClr val="001F5F"/>
                </a:solidFill>
              </a:rPr>
              <a:t>Consultas</a:t>
            </a:r>
            <a:r>
              <a:rPr lang="es-CL" sz="2800" spc="-220" dirty="0">
                <a:solidFill>
                  <a:srgbClr val="001F5F"/>
                </a:solidFill>
              </a:rPr>
              <a:t> </a:t>
            </a:r>
            <a:r>
              <a:rPr lang="es-CL" sz="2800" spc="-220" dirty="0" smtClean="0">
                <a:solidFill>
                  <a:srgbClr val="001F5F"/>
                </a:solidFill>
              </a:rPr>
              <a:t>Médicas por Hospital </a:t>
            </a:r>
            <a:r>
              <a:rPr lang="es-CL" sz="2800" spc="-140" dirty="0" smtClean="0">
                <a:solidFill>
                  <a:srgbClr val="001F5F"/>
                </a:solidFill>
              </a:rPr>
              <a:t>a Septiembre 2019</a:t>
            </a:r>
            <a:br>
              <a:rPr lang="es-CL" sz="2800" spc="-140" dirty="0" smtClean="0">
                <a:solidFill>
                  <a:srgbClr val="001F5F"/>
                </a:solidFill>
              </a:rPr>
            </a:br>
            <a:r>
              <a:rPr lang="es-CL" sz="2400" spc="-220" dirty="0">
                <a:solidFill>
                  <a:srgbClr val="001F5F"/>
                </a:solidFill>
              </a:rPr>
              <a:t>(Alta y Mediana complejidad)</a:t>
            </a:r>
            <a:r>
              <a:rPr lang="es-CL" sz="2400" spc="-140" dirty="0">
                <a:solidFill>
                  <a:srgbClr val="001F5F"/>
                </a:solidFill>
              </a:rPr>
              <a:t/>
            </a:r>
            <a:br>
              <a:rPr lang="es-CL" sz="2400" spc="-140" dirty="0">
                <a:solidFill>
                  <a:srgbClr val="001F5F"/>
                </a:solidFill>
              </a:rPr>
            </a:br>
            <a:endParaRPr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2" y="936171"/>
            <a:ext cx="11034716" cy="556259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825130" y="1426028"/>
            <a:ext cx="306058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000000"/>
                </a:solidFill>
                <a:latin typeface="Verdana" panose="020B0604030504040204" pitchFamily="34" charset="0"/>
              </a:rPr>
              <a:t>Región:</a:t>
            </a:r>
          </a:p>
          <a:p>
            <a:r>
              <a:rPr lang="es-CL" dirty="0">
                <a:solidFill>
                  <a:srgbClr val="000000"/>
                </a:solidFill>
                <a:latin typeface="Verdana" panose="020B0604030504040204" pitchFamily="34" charset="0"/>
              </a:rPr>
              <a:t>Programado:469.825</a:t>
            </a:r>
            <a:r>
              <a:rPr lang="es-CL" dirty="0">
                <a:solidFill>
                  <a:prstClr val="black"/>
                </a:solidFill>
              </a:rPr>
              <a:t> </a:t>
            </a:r>
          </a:p>
          <a:p>
            <a:r>
              <a:rPr lang="es-CL" dirty="0">
                <a:solidFill>
                  <a:srgbClr val="000000"/>
                </a:solidFill>
                <a:latin typeface="Verdana" panose="020B0604030504040204" pitchFamily="34" charset="0"/>
              </a:rPr>
              <a:t>Realizado:326.756</a:t>
            </a:r>
            <a:r>
              <a:rPr lang="es-CL" dirty="0">
                <a:solidFill>
                  <a:prstClr val="black"/>
                </a:solidFill>
              </a:rPr>
              <a:t> </a:t>
            </a:r>
          </a:p>
          <a:p>
            <a:r>
              <a:rPr lang="es-CL" dirty="0" smtClean="0">
                <a:solidFill>
                  <a:srgbClr val="000000"/>
                </a:solidFill>
                <a:latin typeface="Verdana" panose="020B0604030504040204" pitchFamily="34" charset="0"/>
              </a:rPr>
              <a:t>Cumplimiento </a:t>
            </a:r>
            <a:r>
              <a:rPr lang="es-CL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Reg</a:t>
            </a:r>
            <a:r>
              <a:rPr lang="es-CL" dirty="0" smtClean="0">
                <a:solidFill>
                  <a:srgbClr val="000000"/>
                </a:solidFill>
                <a:latin typeface="Verdana" panose="020B0604030504040204" pitchFamily="34" charset="0"/>
              </a:rPr>
              <a:t>: </a:t>
            </a:r>
            <a:r>
              <a:rPr lang="es-CL" dirty="0">
                <a:solidFill>
                  <a:srgbClr val="000000"/>
                </a:solidFill>
                <a:latin typeface="Verdana" panose="020B0604030504040204" pitchFamily="34" charset="0"/>
              </a:rPr>
              <a:t>70%</a:t>
            </a:r>
            <a:r>
              <a:rPr lang="es-CL" dirty="0">
                <a:solidFill>
                  <a:prstClr val="black"/>
                </a:solidFill>
              </a:rPr>
              <a:t> </a:t>
            </a:r>
            <a:endParaRPr lang="es-CL" dirty="0" smtClean="0">
              <a:solidFill>
                <a:prstClr val="black"/>
              </a:solidFill>
            </a:endParaRPr>
          </a:p>
          <a:p>
            <a:r>
              <a:rPr lang="es-CL" dirty="0">
                <a:solidFill>
                  <a:srgbClr val="000000"/>
                </a:solidFill>
                <a:latin typeface="Verdana" panose="020B0604030504040204" pitchFamily="34" charset="0"/>
              </a:rPr>
              <a:t>Meta: 71,25</a:t>
            </a:r>
          </a:p>
        </p:txBody>
      </p:sp>
    </p:spTree>
    <p:extLst>
      <p:ext uri="{BB962C8B-B14F-4D97-AF65-F5344CB8AC3E}">
        <p14:creationId xmlns:p14="http://schemas.microsoft.com/office/powerpoint/2010/main" val="3208802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523286" y="98679"/>
            <a:ext cx="1321723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spc="-195" dirty="0" err="1">
                <a:solidFill>
                  <a:srgbClr val="001F5F"/>
                </a:solidFill>
              </a:rPr>
              <a:t>Producción</a:t>
            </a:r>
            <a:r>
              <a:rPr sz="2800" spc="-195" dirty="0">
                <a:solidFill>
                  <a:srgbClr val="001F5F"/>
                </a:solidFill>
              </a:rPr>
              <a:t> </a:t>
            </a:r>
            <a:r>
              <a:rPr sz="2800" spc="-220" dirty="0" err="1" smtClean="0">
                <a:solidFill>
                  <a:srgbClr val="001F5F"/>
                </a:solidFill>
              </a:rPr>
              <a:t>Consultas</a:t>
            </a:r>
            <a:r>
              <a:rPr lang="es-CL" sz="2800" spc="-220" dirty="0" smtClean="0">
                <a:solidFill>
                  <a:srgbClr val="001F5F"/>
                </a:solidFill>
              </a:rPr>
              <a:t>: </a:t>
            </a:r>
            <a:br>
              <a:rPr lang="es-CL" sz="2800" spc="-220" dirty="0" smtClean="0">
                <a:solidFill>
                  <a:srgbClr val="001F5F"/>
                </a:solidFill>
              </a:rPr>
            </a:br>
            <a:r>
              <a:rPr lang="es-CL" sz="2800" spc="-220" dirty="0" smtClean="0">
                <a:solidFill>
                  <a:srgbClr val="001F5F"/>
                </a:solidFill>
              </a:rPr>
              <a:t>Profesionales No Médicos por Hospital </a:t>
            </a:r>
            <a:r>
              <a:rPr lang="es-CL" sz="2800" spc="-140" dirty="0" smtClean="0">
                <a:solidFill>
                  <a:srgbClr val="001F5F"/>
                </a:solidFill>
              </a:rPr>
              <a:t>a Septiembre 2019</a:t>
            </a:r>
            <a:endParaRPr sz="2800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/>
          </p:nvPr>
        </p:nvGraphicFramePr>
        <p:xfrm>
          <a:off x="1291167" y="1257300"/>
          <a:ext cx="9609666" cy="5361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6512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523286" y="98679"/>
            <a:ext cx="1321723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spc="-195" dirty="0" err="1">
                <a:solidFill>
                  <a:srgbClr val="001F5F"/>
                </a:solidFill>
              </a:rPr>
              <a:t>Producción</a:t>
            </a:r>
            <a:r>
              <a:rPr sz="2800" spc="-195" dirty="0">
                <a:solidFill>
                  <a:srgbClr val="001F5F"/>
                </a:solidFill>
              </a:rPr>
              <a:t> </a:t>
            </a:r>
            <a:r>
              <a:rPr lang="es-CL" sz="2800" spc="-195" dirty="0" smtClean="0">
                <a:solidFill>
                  <a:srgbClr val="001F5F"/>
                </a:solidFill>
              </a:rPr>
              <a:t>Prestaciones</a:t>
            </a:r>
            <a:r>
              <a:rPr lang="es-CL" sz="2800" spc="-220" dirty="0" smtClean="0">
                <a:solidFill>
                  <a:srgbClr val="001F5F"/>
                </a:solidFill>
              </a:rPr>
              <a:t>:</a:t>
            </a:r>
            <a:br>
              <a:rPr lang="es-CL" sz="2800" spc="-220" dirty="0" smtClean="0">
                <a:solidFill>
                  <a:srgbClr val="001F5F"/>
                </a:solidFill>
              </a:rPr>
            </a:br>
            <a:r>
              <a:rPr lang="es-CL" sz="2800" spc="-220" dirty="0" smtClean="0">
                <a:solidFill>
                  <a:srgbClr val="001F5F"/>
                </a:solidFill>
              </a:rPr>
              <a:t> Imagenología por Hospital </a:t>
            </a:r>
            <a:r>
              <a:rPr lang="es-CL" sz="2800" spc="-140" dirty="0" smtClean="0">
                <a:solidFill>
                  <a:srgbClr val="001F5F"/>
                </a:solidFill>
              </a:rPr>
              <a:t>a Septiembre 2019</a:t>
            </a:r>
            <a:endParaRPr sz="2800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/>
          </p:nvPr>
        </p:nvGraphicFramePr>
        <p:xfrm>
          <a:off x="834390" y="1066801"/>
          <a:ext cx="10523220" cy="5442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7002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2544" y="0"/>
            <a:ext cx="2708148" cy="178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307" y="265393"/>
            <a:ext cx="5621671" cy="64510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ángulo 4"/>
          <p:cNvSpPr/>
          <p:nvPr/>
        </p:nvSpPr>
        <p:spPr>
          <a:xfrm>
            <a:off x="232553" y="1246756"/>
            <a:ext cx="42393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LO QUE VIENE</a:t>
            </a:r>
          </a:p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2020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3875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75" y="293280"/>
            <a:ext cx="1187196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CL" sz="4400" spc="-150" dirty="0" smtClean="0">
                <a:solidFill>
                  <a:srgbClr val="001F5F"/>
                </a:solidFill>
                <a:latin typeface="+mn-lt"/>
              </a:rPr>
              <a:t>CAMBIOS </a:t>
            </a:r>
            <a:r>
              <a:rPr lang="es-CL" sz="4400" spc="-150" dirty="0" smtClean="0">
                <a:solidFill>
                  <a:srgbClr val="001F5F"/>
                </a:solidFill>
                <a:latin typeface="+mn-lt"/>
              </a:rPr>
              <a:t>RELEVANTES 2020 ….</a:t>
            </a:r>
            <a:endParaRPr sz="4400" spc="-150" dirty="0">
              <a:latin typeface="+mn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110" y="2468974"/>
            <a:ext cx="3743551" cy="27984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48" y="2823985"/>
            <a:ext cx="2201852" cy="1996595"/>
          </a:xfrm>
          <a:prstGeom prst="rect">
            <a:avLst/>
          </a:prstGeom>
        </p:spPr>
      </p:pic>
      <p:sp>
        <p:nvSpPr>
          <p:cNvPr id="7" name="Flecha derecha 6"/>
          <p:cNvSpPr/>
          <p:nvPr/>
        </p:nvSpPr>
        <p:spPr>
          <a:xfrm>
            <a:off x="2506821" y="3604075"/>
            <a:ext cx="1088571" cy="511629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5713" y="282349"/>
            <a:ext cx="1664564" cy="110769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9923" y="1119739"/>
            <a:ext cx="1664565" cy="101857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4912" y="2317269"/>
            <a:ext cx="1624633" cy="106922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0128" y="3510313"/>
            <a:ext cx="1644360" cy="1091769"/>
          </a:xfrm>
          <a:prstGeom prst="rect">
            <a:avLst/>
          </a:prstGeom>
        </p:spPr>
      </p:pic>
      <p:sp>
        <p:nvSpPr>
          <p:cNvPr id="12" name="AutoShape 2" descr="Resultado de imagen para HOSPITAL LOS VIL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09855" y="4779510"/>
            <a:ext cx="1624633" cy="89875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1398" y="5927657"/>
            <a:ext cx="1688643" cy="1123715"/>
          </a:xfrm>
          <a:prstGeom prst="rect">
            <a:avLst/>
          </a:prstGeom>
        </p:spPr>
      </p:pic>
      <p:sp>
        <p:nvSpPr>
          <p:cNvPr id="15" name="Flecha curvada hacia la izquierda 14"/>
          <p:cNvSpPr/>
          <p:nvPr/>
        </p:nvSpPr>
        <p:spPr>
          <a:xfrm rot="804262">
            <a:off x="8080799" y="1352453"/>
            <a:ext cx="557723" cy="127902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6" name="Flecha izquierda 15"/>
          <p:cNvSpPr/>
          <p:nvPr/>
        </p:nvSpPr>
        <p:spPr>
          <a:xfrm rot="20066092">
            <a:off x="8577384" y="2210229"/>
            <a:ext cx="1023825" cy="2732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Flecha izquierda 16"/>
          <p:cNvSpPr/>
          <p:nvPr/>
        </p:nvSpPr>
        <p:spPr>
          <a:xfrm>
            <a:off x="8765719" y="2848999"/>
            <a:ext cx="1004204" cy="2410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Flecha izquierda 18"/>
          <p:cNvSpPr/>
          <p:nvPr/>
        </p:nvSpPr>
        <p:spPr>
          <a:xfrm>
            <a:off x="8735574" y="3859890"/>
            <a:ext cx="1004204" cy="2410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Flecha izquierda 19"/>
          <p:cNvSpPr/>
          <p:nvPr/>
        </p:nvSpPr>
        <p:spPr>
          <a:xfrm>
            <a:off x="8735574" y="4901330"/>
            <a:ext cx="1004204" cy="2410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Flecha curvada hacia la izquierda 20"/>
          <p:cNvSpPr/>
          <p:nvPr/>
        </p:nvSpPr>
        <p:spPr>
          <a:xfrm rot="7555622">
            <a:off x="6939057" y="5415425"/>
            <a:ext cx="587829" cy="127437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155575" y="2376283"/>
            <a:ext cx="3179530" cy="2798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/>
              <a:t>PROCESO INICIAL: Carga </a:t>
            </a:r>
            <a:r>
              <a:rPr lang="es-CL" sz="2800" b="1" dirty="0" smtClean="0"/>
              <a:t>Masiva desde MINSAL</a:t>
            </a:r>
          </a:p>
          <a:p>
            <a:pPr algn="ctr"/>
            <a:r>
              <a:rPr lang="es-CL" sz="2800" b="1" dirty="0" smtClean="0"/>
              <a:t>13/01/2020</a:t>
            </a:r>
            <a:endParaRPr lang="es-CL" sz="2800" b="1" dirty="0"/>
          </a:p>
        </p:txBody>
      </p:sp>
      <p:sp>
        <p:nvSpPr>
          <p:cNvPr id="5" name="Flecha izquierda 4"/>
          <p:cNvSpPr/>
          <p:nvPr/>
        </p:nvSpPr>
        <p:spPr>
          <a:xfrm>
            <a:off x="3101539" y="3199196"/>
            <a:ext cx="1233192" cy="12461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9160" y="2468974"/>
            <a:ext cx="3605461" cy="270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47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TT PROCESO AGENDAMIENTOv1" id="{E1DEADCB-93D6-1F45-885D-44AAABF93E57}" vid="{59BD06D0-A2DA-5047-91B3-44DAFBC734D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344</Words>
  <Application>Microsoft Office PowerPoint</Application>
  <PresentationFormat>Panorámica</PresentationFormat>
  <Paragraphs>84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4" baseType="lpstr">
      <vt:lpstr>Arial</vt:lpstr>
      <vt:lpstr>Calibri</vt:lpstr>
      <vt:lpstr>Candara</vt:lpstr>
      <vt:lpstr>gobCL</vt:lpstr>
      <vt:lpstr>Times New Roman</vt:lpstr>
      <vt:lpstr>Verdana</vt:lpstr>
      <vt:lpstr>Wingdings</vt:lpstr>
      <vt:lpstr>ヒラギノ角ゴ Pro W3</vt:lpstr>
      <vt:lpstr>Office Theme</vt:lpstr>
      <vt:lpstr>1_Office Theme</vt:lpstr>
      <vt:lpstr>Presentación de PowerPoint</vt:lpstr>
      <vt:lpstr>Presentación de PowerPoint</vt:lpstr>
      <vt:lpstr>Presentación de PowerPoint</vt:lpstr>
      <vt:lpstr>Resultados  2019 Nivel Secundario y Terciario </vt:lpstr>
      <vt:lpstr>Producción Consultas Médicas por Hospital a Septiembre 2019 (Alta y Mediana complejidad) </vt:lpstr>
      <vt:lpstr>Producción Consultas:  Profesionales No Médicos por Hospital a Septiembre 2019</vt:lpstr>
      <vt:lpstr>Producción Prestaciones:  Imagenología por Hospital a Septiembre 2019</vt:lpstr>
      <vt:lpstr>Presentación de PowerPoint</vt:lpstr>
      <vt:lpstr>CAMBIOS RELEVANTES 2020 ….</vt:lpstr>
      <vt:lpstr>Presentación de PowerPoint</vt:lpstr>
      <vt:lpstr>Presentación de PowerPoint</vt:lpstr>
      <vt:lpstr>Planillas 2020:</vt:lpstr>
      <vt:lpstr>RELEVANTE  EN EL PROCESO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johanna gonzalez</dc:creator>
  <cp:lastModifiedBy>johanna gonzalez</cp:lastModifiedBy>
  <cp:revision>34</cp:revision>
  <dcterms:created xsi:type="dcterms:W3CDTF">2019-11-25T16:26:09Z</dcterms:created>
  <dcterms:modified xsi:type="dcterms:W3CDTF">2019-11-26T18:41:22Z</dcterms:modified>
</cp:coreProperties>
</file>